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sldIdLst>
    <p:sldId id="256" r:id="rId2"/>
    <p:sldId id="268" r:id="rId3"/>
    <p:sldId id="264" r:id="rId4"/>
    <p:sldId id="259" r:id="rId5"/>
    <p:sldId id="267" r:id="rId6"/>
    <p:sldId id="269" r:id="rId7"/>
    <p:sldId id="261" r:id="rId8"/>
    <p:sldId id="260" r:id="rId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ACFF8"/>
    <a:srgbClr val="993300"/>
    <a:srgbClr val="FF0000"/>
    <a:srgbClr val="3366FF"/>
    <a:srgbClr val="0000CC"/>
    <a:srgbClr val="0066FF"/>
    <a:srgbClr val="99CCFF"/>
    <a:srgbClr val="66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21" autoAdjust="0"/>
    <p:restoredTop sz="94660"/>
  </p:normalViewPr>
  <p:slideViewPr>
    <p:cSldViewPr>
      <p:cViewPr varScale="1">
        <p:scale>
          <a:sx n="71" d="100"/>
          <a:sy n="71" d="100"/>
        </p:scale>
        <p:origin x="-534" y="-17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solidFill>
                  <a:srgbClr val="D1EAEE"/>
                </a:solidFill>
              </a:defRPr>
            </a:lvl1pPr>
          </a:lstStyle>
          <a:p>
            <a:pPr>
              <a:defRPr/>
            </a:pPr>
            <a:endParaRPr lang="en-US"/>
          </a:p>
        </p:txBody>
      </p:sp>
      <p:sp>
        <p:nvSpPr>
          <p:cNvPr id="5" name="Footer Placeholder 18"/>
          <p:cNvSpPr>
            <a:spLocks noGrp="1"/>
          </p:cNvSpPr>
          <p:nvPr>
            <p:ph type="ftr" sz="quarter" idx="11"/>
          </p:nvPr>
        </p:nvSpPr>
        <p:spPr/>
        <p:txBody>
          <a:bodyPr/>
          <a:lstStyle>
            <a:lvl1pPr>
              <a:defRPr>
                <a:solidFill>
                  <a:srgbClr val="D1EAEE"/>
                </a:solidFill>
              </a:defRPr>
            </a:lvl1pPr>
          </a:lstStyle>
          <a:p>
            <a:pPr>
              <a:defRPr/>
            </a:pPr>
            <a:endParaRPr lang="en-US"/>
          </a:p>
        </p:txBody>
      </p:sp>
      <p:sp>
        <p:nvSpPr>
          <p:cNvPr id="6" name="Slide Number Placeholder 26"/>
          <p:cNvSpPr>
            <a:spLocks noGrp="1"/>
          </p:cNvSpPr>
          <p:nvPr>
            <p:ph type="sldNum" sz="quarter" idx="12"/>
          </p:nvPr>
        </p:nvSpPr>
        <p:spPr/>
        <p:txBody>
          <a:bodyPr/>
          <a:lstStyle>
            <a:lvl1pPr>
              <a:defRPr>
                <a:solidFill>
                  <a:srgbClr val="D1EAEE"/>
                </a:solidFill>
              </a:defRPr>
            </a:lvl1pPr>
          </a:lstStyle>
          <a:p>
            <a:pPr>
              <a:defRPr/>
            </a:pPr>
            <a:fld id="{D10EA4BA-B202-4ECA-9180-3F64DCAF8734}"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C253651C-AFAC-475B-906A-9DFB9928B53C}"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A61E7B6F-361B-444E-9058-9482AD6DDED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256F1FEA-6C35-4309-919D-F70C649578C5}"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rgbClr val="D1EAEE"/>
                </a:solidFill>
              </a:defRPr>
            </a:lvl1pPr>
          </a:lstStyle>
          <a:p>
            <a:pPr>
              <a:defRPr/>
            </a:pPr>
            <a:endParaRPr lang="en-US"/>
          </a:p>
        </p:txBody>
      </p:sp>
      <p:sp>
        <p:nvSpPr>
          <p:cNvPr id="5" name="Footer Placeholder 4"/>
          <p:cNvSpPr>
            <a:spLocks noGrp="1"/>
          </p:cNvSpPr>
          <p:nvPr>
            <p:ph type="ftr" sz="quarter" idx="11"/>
          </p:nvPr>
        </p:nvSpPr>
        <p:spPr/>
        <p:txBody>
          <a:bodyPr/>
          <a:lstStyle>
            <a:lvl1pPr>
              <a:defRPr>
                <a:solidFill>
                  <a:srgbClr val="D1EAEE"/>
                </a:solidFill>
              </a:defRPr>
            </a:lvl1pPr>
          </a:lstStyle>
          <a:p>
            <a:pPr>
              <a:defRPr/>
            </a:pPr>
            <a:endParaRPr lang="en-US"/>
          </a:p>
        </p:txBody>
      </p:sp>
      <p:sp>
        <p:nvSpPr>
          <p:cNvPr id="6" name="Slide Number Placeholder 5"/>
          <p:cNvSpPr>
            <a:spLocks noGrp="1"/>
          </p:cNvSpPr>
          <p:nvPr>
            <p:ph type="sldNum" sz="quarter" idx="12"/>
          </p:nvPr>
        </p:nvSpPr>
        <p:spPr/>
        <p:txBody>
          <a:bodyPr/>
          <a:lstStyle>
            <a:lvl1pPr>
              <a:defRPr>
                <a:solidFill>
                  <a:srgbClr val="D1EAEE"/>
                </a:solidFill>
              </a:defRPr>
            </a:lvl1pPr>
          </a:lstStyle>
          <a:p>
            <a:pPr>
              <a:defRPr/>
            </a:pPr>
            <a:fld id="{1C8806D0-61F5-4FA7-B3A8-E84263C78D56}"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7FAA4806-11C9-4F02-A81B-0BAB85487E04}"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6664C3AA-B30E-4525-B51D-0E96AE8EACC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25B502E5-FE65-41CD-9EC3-4FF02B7FE37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AE48812F-0F85-4406-9096-F479C90002E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77EF1CC1-C88F-415B-83E0-76642D634B9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317BC0C5-0959-4300-AAF6-1263C8342F7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wrap="square" lIns="0" tIns="0" rIns="0" bIns="0" numCol="1" anchor="b" anchorCtr="0" compatLnSpc="1">
            <a:prstTxWarp prst="textNoShape">
              <a:avLst/>
            </a:prstTxWarp>
          </a:bodyPr>
          <a:lstStyle>
            <a:lvl1pPr>
              <a:defRPr sz="1200">
                <a:solidFill>
                  <a:srgbClr val="045C75"/>
                </a:solidFill>
              </a:defRPr>
            </a:lvl1pPr>
          </a:lstStyle>
          <a:p>
            <a:pPr>
              <a:defRPr/>
            </a:pPr>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wrap="square" lIns="0" tIns="0" rIns="0" bIns="0" numCol="1" anchor="b" anchorCtr="0" compatLnSpc="1">
            <a:prstTxWarp prst="textNoShape">
              <a:avLst/>
            </a:prstTxWarp>
          </a:bodyPr>
          <a:lstStyle>
            <a:lvl1pPr>
              <a:defRPr sz="1200">
                <a:solidFill>
                  <a:srgbClr val="045C75"/>
                </a:solidFill>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algn="r">
              <a:defRPr sz="1200">
                <a:solidFill>
                  <a:srgbClr val="045C75"/>
                </a:solidFill>
              </a:defRPr>
            </a:lvl1pPr>
          </a:lstStyle>
          <a:p>
            <a:pPr>
              <a:defRPr/>
            </a:pPr>
            <a:fld id="{59ECF92F-4EC9-49EA-9EF7-E84699533EAD}" type="slidenum">
              <a:rPr lang="en-US"/>
              <a:pPr>
                <a:defRPr/>
              </a:pPr>
              <a:t>‹#›</a:t>
            </a:fld>
            <a:endParaRPr lang="en-US"/>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p>
          </p:txBody>
        </p:sp>
      </p:grpSp>
    </p:spTree>
  </p:cSld>
  <p:clrMap bg1="lt1" tx1="dk1" bg2="lt2" tx2="dk2" accent1="accent1" accent2="accent2" accent3="accent3" accent4="accent4" accent5="accent5" accent6="accent6" hlink="hlink" folHlink="folHlink"/>
  <p:sldLayoutIdLst>
    <p:sldLayoutId id="2147483673" r:id="rId1"/>
    <p:sldLayoutId id="2147483672" r:id="rId2"/>
    <p:sldLayoutId id="2147483674" r:id="rId3"/>
    <p:sldLayoutId id="2147483671" r:id="rId4"/>
    <p:sldLayoutId id="2147483670" r:id="rId5"/>
    <p:sldLayoutId id="2147483669" r:id="rId6"/>
    <p:sldLayoutId id="2147483668" r:id="rId7"/>
    <p:sldLayoutId id="2147483667" r:id="rId8"/>
    <p:sldLayoutId id="2147483675" r:id="rId9"/>
    <p:sldLayoutId id="2147483666" r:id="rId10"/>
    <p:sldLayoutId id="2147483665"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file:///C:\Users\kumar\AppData\Local\Microsoft\Windows\Temporary%20Internet%20Files\Content.IE5\1S2VJXL2\MS910220001%5b1%5d.wav" TargetMode="External"/><Relationship Id="rId1" Type="http://schemas.openxmlformats.org/officeDocument/2006/relationships/audio" Target="file:///C:\Users\kumar\AppData\Local\Microsoft\Windows\Temporary%20Internet%20Files\Content.IE5\WPNBGZMS\MS910219987%5b1%5d.wav" TargetMode="External"/><Relationship Id="rId6" Type="http://schemas.openxmlformats.org/officeDocument/2006/relationships/image" Target="../media/image4.wmf"/><Relationship Id="rId5" Type="http://schemas.openxmlformats.org/officeDocument/2006/relationships/image" Target="../media/image3.wmf"/><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 Box 4"/>
          <p:cNvSpPr txBox="1">
            <a:spLocks noChangeArrowheads="1"/>
          </p:cNvSpPr>
          <p:nvPr/>
        </p:nvSpPr>
        <p:spPr bwMode="auto">
          <a:xfrm>
            <a:off x="609600" y="838200"/>
            <a:ext cx="8153400" cy="896938"/>
          </a:xfrm>
          <a:prstGeom prst="rect">
            <a:avLst/>
          </a:prstGeom>
          <a:noFill/>
          <a:ln w="9525">
            <a:noFill/>
            <a:miter lim="800000"/>
            <a:headEnd/>
            <a:tailEnd/>
          </a:ln>
        </p:spPr>
        <p:txBody>
          <a:bodyPr>
            <a:spAutoFit/>
          </a:bodyPr>
          <a:lstStyle/>
          <a:p>
            <a:pPr algn="ctr">
              <a:lnSpc>
                <a:spcPct val="110000"/>
              </a:lnSpc>
              <a:spcBef>
                <a:spcPct val="50000"/>
              </a:spcBef>
            </a:pPr>
            <a:r>
              <a:rPr lang="en-US" sz="4800" b="1">
                <a:solidFill>
                  <a:srgbClr val="FFF0B9"/>
                </a:solidFill>
                <a:latin typeface="Tempus Sans ITC" pitchFamily="82" charset="0"/>
              </a:rPr>
              <a:t>SAVING THE FORESTS</a:t>
            </a:r>
          </a:p>
        </p:txBody>
      </p:sp>
      <p:pic>
        <p:nvPicPr>
          <p:cNvPr id="2059" name="MS910219987[1].wav">
            <a:hlinkClick r:id="" action="ppaction://media"/>
          </p:cNvPr>
          <p:cNvPicPr>
            <a:picLocks noRot="1" noChangeAspect="1" noChangeArrowheads="1"/>
          </p:cNvPicPr>
          <p:nvPr>
            <a:audioFile r:link="rId1"/>
          </p:nvPr>
        </p:nvPicPr>
        <p:blipFill>
          <a:blip r:embed="rId4"/>
          <a:srcRect/>
          <a:stretch>
            <a:fillRect/>
          </a:stretch>
        </p:blipFill>
        <p:spPr bwMode="auto">
          <a:xfrm>
            <a:off x="-609600" y="914400"/>
            <a:ext cx="304800" cy="304800"/>
          </a:xfrm>
          <a:prstGeom prst="rect">
            <a:avLst/>
          </a:prstGeom>
          <a:noFill/>
          <a:ln w="9525">
            <a:noFill/>
            <a:miter lim="800000"/>
            <a:headEnd/>
            <a:tailEnd/>
          </a:ln>
        </p:spPr>
      </p:pic>
      <p:pic>
        <p:nvPicPr>
          <p:cNvPr id="2060" name="MS910220001[1].wav">
            <a:hlinkClick r:id="" action="ppaction://media"/>
          </p:cNvPr>
          <p:cNvPicPr>
            <a:picLocks noRot="1" noChangeAspect="1" noChangeArrowheads="1"/>
          </p:cNvPicPr>
          <p:nvPr>
            <a:audioFile r:link="rId2"/>
          </p:nvPr>
        </p:nvPicPr>
        <p:blipFill>
          <a:blip r:embed="rId4"/>
          <a:srcRect/>
          <a:stretch>
            <a:fillRect/>
          </a:stretch>
        </p:blipFill>
        <p:spPr bwMode="auto">
          <a:xfrm>
            <a:off x="-685800" y="914400"/>
            <a:ext cx="304800" cy="304800"/>
          </a:xfrm>
          <a:prstGeom prst="rect">
            <a:avLst/>
          </a:prstGeom>
          <a:noFill/>
          <a:ln w="9525">
            <a:noFill/>
            <a:miter lim="800000"/>
            <a:headEnd/>
            <a:tailEnd/>
          </a:ln>
        </p:spPr>
      </p:pic>
      <p:pic>
        <p:nvPicPr>
          <p:cNvPr id="14340" name="Picture 9" descr="MC900332360[1]"/>
          <p:cNvPicPr>
            <a:picLocks noChangeAspect="1" noChangeArrowheads="1"/>
          </p:cNvPicPr>
          <p:nvPr/>
        </p:nvPicPr>
        <p:blipFill>
          <a:blip r:embed="rId5">
            <a:lum bright="-18000"/>
          </a:blip>
          <a:srcRect/>
          <a:stretch>
            <a:fillRect/>
          </a:stretch>
        </p:blipFill>
        <p:spPr bwMode="auto">
          <a:xfrm>
            <a:off x="304800" y="2906713"/>
            <a:ext cx="3581400" cy="3414712"/>
          </a:xfrm>
          <a:prstGeom prst="rect">
            <a:avLst/>
          </a:prstGeom>
          <a:noFill/>
          <a:ln w="9525">
            <a:noFill/>
            <a:miter lim="800000"/>
            <a:headEnd/>
            <a:tailEnd/>
          </a:ln>
        </p:spPr>
      </p:pic>
      <p:pic>
        <p:nvPicPr>
          <p:cNvPr id="14341" name="Picture 12" descr="MC900186300[2]"/>
          <p:cNvPicPr>
            <a:picLocks noChangeAspect="1" noChangeArrowheads="1"/>
          </p:cNvPicPr>
          <p:nvPr/>
        </p:nvPicPr>
        <p:blipFill>
          <a:blip r:embed="rId6">
            <a:lum bright="-24000"/>
          </a:blip>
          <a:srcRect b="7318"/>
          <a:stretch>
            <a:fillRect/>
          </a:stretch>
        </p:blipFill>
        <p:spPr bwMode="auto">
          <a:xfrm>
            <a:off x="5341938" y="2895600"/>
            <a:ext cx="3421062" cy="3429000"/>
          </a:xfrm>
          <a:prstGeom prst="rect">
            <a:avLst/>
          </a:prstGeom>
          <a:noFill/>
          <a:ln w="9525">
            <a:noFill/>
            <a:miter lim="800000"/>
            <a:headEnd/>
            <a:tailEnd/>
          </a:ln>
        </p:spPr>
      </p:pic>
      <p:sp>
        <p:nvSpPr>
          <p:cNvPr id="14343" name="Text Box 7"/>
          <p:cNvSpPr txBox="1">
            <a:spLocks noChangeArrowheads="1"/>
          </p:cNvSpPr>
          <p:nvPr/>
        </p:nvSpPr>
        <p:spPr bwMode="auto">
          <a:xfrm>
            <a:off x="685800" y="1905000"/>
            <a:ext cx="8001000" cy="914400"/>
          </a:xfrm>
          <a:prstGeom prst="rect">
            <a:avLst/>
          </a:prstGeom>
          <a:noFill/>
          <a:ln w="9525">
            <a:noFill/>
            <a:miter lim="800000"/>
            <a:headEnd/>
            <a:tailEnd/>
          </a:ln>
          <a:effectLst/>
        </p:spPr>
        <p:txBody>
          <a:bodyPr>
            <a:spAutoFit/>
          </a:bodyPr>
          <a:lstStyle/>
          <a:p>
            <a:pPr algn="ctr">
              <a:spcBef>
                <a:spcPct val="50000"/>
              </a:spcBef>
            </a:pPr>
            <a:r>
              <a:rPr lang="en-US" sz="5400" b="1" u="sng">
                <a:solidFill>
                  <a:srgbClr val="FF0000"/>
                </a:solidFill>
                <a:effectLst>
                  <a:outerShdw blurRad="38100" dist="38100" dir="2700000" algn="tl">
                    <a:srgbClr val="FFFFFF"/>
                  </a:outerShdw>
                </a:effectLst>
                <a:latin typeface="Tempus Sans ITC" pitchFamily="82" charset="0"/>
              </a:rPr>
              <a:t>Saving Our Human Race</a:t>
            </a:r>
          </a:p>
        </p:txBody>
      </p:sp>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059"/>
                                        </p:tgtEl>
                                      </p:cBhvr>
                                    </p:cmd>
                                  </p:childTnLst>
                                </p:cTn>
                              </p:par>
                            </p:childTnLst>
                          </p:cTn>
                        </p:par>
                        <p:par>
                          <p:cTn id="7" fill="hold">
                            <p:stCondLst>
                              <p:cond delay="0"/>
                            </p:stCondLst>
                            <p:childTnLst>
                              <p:par>
                                <p:cTn id="8" presetID="1" presetClass="mediacall" presetSubtype="0" fill="hold" nodeType="afterEffect">
                                  <p:stCondLst>
                                    <p:cond delay="0"/>
                                  </p:stCondLst>
                                  <p:childTnLst>
                                    <p:cmd type="call" cmd="playFrom(0.0)">
                                      <p:cBhvr>
                                        <p:cTn id="9" dur="1" fill="hold"/>
                                        <p:tgtEl>
                                          <p:spTgt spid="206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10" fill="hold" display="0">
                  <p:stCondLst>
                    <p:cond delay="indefinite"/>
                  </p:stCondLst>
                  <p:endCondLst>
                    <p:cond evt="onNext" delay="0">
                      <p:tgtEl>
                        <p:sldTgt/>
                      </p:tgtEl>
                    </p:cond>
                    <p:cond evt="onPrev" delay="0">
                      <p:tgtEl>
                        <p:sldTgt/>
                      </p:tgtEl>
                    </p:cond>
                    <p:cond evt="onStopAudio" delay="0">
                      <p:tgtEl>
                        <p:sldTgt/>
                      </p:tgtEl>
                    </p:cond>
                  </p:endCondLst>
                </p:cTn>
                <p:tgtEl>
                  <p:spTgt spid="2059"/>
                </p:tgtEl>
              </p:cMediaNode>
            </p:audio>
            <p:audio>
              <p:cMediaNode showWhenStopped="0">
                <p:cTn id="11" fill="hold" display="0">
                  <p:stCondLst>
                    <p:cond delay="indefinite"/>
                  </p:stCondLst>
                  <p:endCondLst>
                    <p:cond evt="onNext" delay="0">
                      <p:tgtEl>
                        <p:sldTgt/>
                      </p:tgtEl>
                    </p:cond>
                    <p:cond evt="onPrev" delay="0">
                      <p:tgtEl>
                        <p:sldTgt/>
                      </p:tgtEl>
                    </p:cond>
                    <p:cond evt="onStopAudio" delay="0">
                      <p:tgtEl>
                        <p:sldTgt/>
                      </p:tgtEl>
                    </p:cond>
                  </p:endCondLst>
                </p:cTn>
                <p:tgtEl>
                  <p:spTgt spid="2060"/>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p:cNvSpPr>
          <p:nvPr>
            <p:ph type="title"/>
          </p:nvPr>
        </p:nvSpPr>
        <p:spPr>
          <a:xfrm>
            <a:off x="381000" y="-152400"/>
            <a:ext cx="8229600" cy="1143000"/>
          </a:xfrm>
        </p:spPr>
        <p:txBody>
          <a:bodyPr/>
          <a:lstStyle/>
          <a:p>
            <a:pPr algn="ctr"/>
            <a:r>
              <a:rPr lang="en-US" smtClean="0"/>
              <a:t> </a:t>
            </a:r>
            <a:r>
              <a:rPr lang="en-US" b="1" smtClean="0">
                <a:effectLst>
                  <a:outerShdw blurRad="38100" dist="38100" dir="2700000" algn="tl">
                    <a:srgbClr val="C0C0C0"/>
                  </a:outerShdw>
                </a:effectLst>
                <a:latin typeface="Tempus Sans ITC" pitchFamily="82" charset="0"/>
              </a:rPr>
              <a:t>Solution - Corruption</a:t>
            </a:r>
          </a:p>
        </p:txBody>
      </p:sp>
      <p:sp>
        <p:nvSpPr>
          <p:cNvPr id="28675" name="Rectangle 3"/>
          <p:cNvSpPr>
            <a:spLocks noGrp="1"/>
          </p:cNvSpPr>
          <p:nvPr>
            <p:ph type="body" idx="1"/>
          </p:nvPr>
        </p:nvSpPr>
        <p:spPr>
          <a:xfrm>
            <a:off x="0" y="1828800"/>
            <a:ext cx="9144000" cy="5715000"/>
          </a:xfrm>
        </p:spPr>
        <p:txBody>
          <a:bodyPr/>
          <a:lstStyle/>
          <a:p>
            <a:pPr marL="0" indent="0" algn="just">
              <a:lnSpc>
                <a:spcPct val="120000"/>
              </a:lnSpc>
              <a:buFont typeface="Wingdings 2" pitchFamily="18" charset="2"/>
              <a:buNone/>
            </a:pPr>
            <a:r>
              <a:rPr lang="en-US" sz="2400" smtClean="0">
                <a:latin typeface="Tempus Sans ITC" pitchFamily="82" charset="0"/>
              </a:rPr>
              <a:t>We believe that corruption is one of the most challenging and important to solve. However, without this vital issue being solved, the other issues cannot be solved. Indonesia has a CPI ranking of 2.8 in a scale of 0-10,( 0 being very corrupt and 10 being least corrupt). To solve this problem of corruption, the Indonesian government will sign an </a:t>
            </a:r>
            <a:r>
              <a:rPr lang="en-US" sz="2400" b="1" smtClean="0">
                <a:solidFill>
                  <a:srgbClr val="FF0000"/>
                </a:solidFill>
                <a:effectLst>
                  <a:outerShdw blurRad="38100" dist="38100" dir="2700000" algn="tl">
                    <a:srgbClr val="C0C0C0"/>
                  </a:outerShdw>
                </a:effectLst>
                <a:latin typeface="Tempus Sans ITC" pitchFamily="82" charset="0"/>
              </a:rPr>
              <a:t>compulsory</a:t>
            </a:r>
            <a:r>
              <a:rPr lang="en-US" sz="2400" smtClean="0">
                <a:latin typeface="Tempus Sans ITC" pitchFamily="82" charset="0"/>
              </a:rPr>
              <a:t> treaty in which anti-corruption officers from Singapore, Denmark, New Zealand and many other countries will form a team, headed by the IGEC, to demolish the roots of corruption. They will examine the practices of the government </a:t>
            </a:r>
            <a:r>
              <a:rPr lang="en-US" sz="2400" b="1" smtClean="0">
                <a:solidFill>
                  <a:srgbClr val="FF0000"/>
                </a:solidFill>
                <a:effectLst>
                  <a:outerShdw blurRad="38100" dist="38100" dir="2700000" algn="tl">
                    <a:srgbClr val="C0C0C0"/>
                  </a:outerShdw>
                </a:effectLst>
                <a:latin typeface="Tempus Sans ITC" pitchFamily="82" charset="0"/>
              </a:rPr>
              <a:t>only</a:t>
            </a:r>
            <a:r>
              <a:rPr lang="en-US" sz="2400" smtClean="0">
                <a:latin typeface="Tempus Sans ITC" pitchFamily="82" charset="0"/>
              </a:rPr>
              <a:t> regarding the matter about the forests in Indonesia and the aid being sent to them. </a:t>
            </a:r>
          </a:p>
          <a:p>
            <a:pPr marL="0" indent="0" algn="just">
              <a:lnSpc>
                <a:spcPct val="120000"/>
              </a:lnSpc>
              <a:buFont typeface="Wingdings 2" pitchFamily="18" charset="2"/>
              <a:buNone/>
            </a:pPr>
            <a:endParaRPr lang="en-US" sz="2400" smtClean="0">
              <a:latin typeface="Tempus Sans ITC" pitchFamily="82" charset="0"/>
            </a:endParaRPr>
          </a:p>
        </p:txBody>
      </p:sp>
      <p:pic>
        <p:nvPicPr>
          <p:cNvPr id="28677" name="Picture 5" descr="MC900431603[1]"/>
          <p:cNvPicPr>
            <a:picLocks noChangeAspect="1" noChangeArrowheads="1"/>
          </p:cNvPicPr>
          <p:nvPr/>
        </p:nvPicPr>
        <p:blipFill>
          <a:blip r:embed="rId2"/>
          <a:srcRect/>
          <a:stretch>
            <a:fillRect/>
          </a:stretch>
        </p:blipFill>
        <p:spPr bwMode="auto">
          <a:xfrm>
            <a:off x="0" y="0"/>
            <a:ext cx="1295400" cy="1295400"/>
          </a:xfrm>
          <a:prstGeom prst="rect">
            <a:avLst/>
          </a:prstGeom>
          <a:noFill/>
        </p:spPr>
      </p:pic>
      <p:pic>
        <p:nvPicPr>
          <p:cNvPr id="28679" name="Picture 7" descr="MC900441314[1]"/>
          <p:cNvPicPr>
            <a:picLocks noChangeAspect="1" noChangeArrowheads="1"/>
          </p:cNvPicPr>
          <p:nvPr/>
        </p:nvPicPr>
        <p:blipFill>
          <a:blip r:embed="rId3"/>
          <a:srcRect/>
          <a:stretch>
            <a:fillRect/>
          </a:stretch>
        </p:blipFill>
        <p:spPr bwMode="auto">
          <a:xfrm>
            <a:off x="7772400" y="0"/>
            <a:ext cx="1371600" cy="13716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0"/>
            <a:ext cx="8229600" cy="1143000"/>
          </a:xfrm>
        </p:spPr>
        <p:txBody>
          <a:bodyPr>
            <a:normAutofit/>
          </a:bodyPr>
          <a:lstStyle/>
          <a:p>
            <a:pPr algn="ctr" eaLnBrk="1" hangingPunct="1">
              <a:defRPr/>
            </a:pPr>
            <a:r>
              <a:rPr lang="en-US" b="1" dirty="0" smtClean="0">
                <a:effectLst>
                  <a:outerShdw blurRad="38100" dist="38100" dir="2700000" algn="tl">
                    <a:srgbClr val="C0C0C0"/>
                  </a:outerShdw>
                </a:effectLst>
                <a:latin typeface="Tempus Sans ITC" pitchFamily="82" charset="0"/>
              </a:rPr>
              <a:t>Solutions - Security</a:t>
            </a:r>
          </a:p>
        </p:txBody>
      </p:sp>
      <p:pic>
        <p:nvPicPr>
          <p:cNvPr id="18434" name="Picture 4" descr="MC900295619[1]"/>
          <p:cNvPicPr>
            <a:picLocks noChangeAspect="1" noChangeArrowheads="1"/>
          </p:cNvPicPr>
          <p:nvPr/>
        </p:nvPicPr>
        <p:blipFill>
          <a:blip r:embed="rId2"/>
          <a:srcRect/>
          <a:stretch>
            <a:fillRect/>
          </a:stretch>
        </p:blipFill>
        <p:spPr bwMode="auto">
          <a:xfrm>
            <a:off x="7010400" y="4951413"/>
            <a:ext cx="2133600" cy="1906587"/>
          </a:xfrm>
          <a:prstGeom prst="rect">
            <a:avLst/>
          </a:prstGeom>
          <a:noFill/>
          <a:ln w="9525">
            <a:noFill/>
            <a:miter lim="800000"/>
            <a:headEnd/>
            <a:tailEnd/>
          </a:ln>
        </p:spPr>
      </p:pic>
      <p:sp>
        <p:nvSpPr>
          <p:cNvPr id="5" name="Text Box 6"/>
          <p:cNvSpPr txBox="1">
            <a:spLocks noChangeArrowheads="1"/>
          </p:cNvSpPr>
          <p:nvPr/>
        </p:nvSpPr>
        <p:spPr bwMode="auto">
          <a:xfrm>
            <a:off x="0" y="1066800"/>
            <a:ext cx="8991600" cy="4364038"/>
          </a:xfrm>
          <a:prstGeom prst="rect">
            <a:avLst/>
          </a:prstGeom>
          <a:noFill/>
          <a:ln w="9525">
            <a:noFill/>
            <a:miter lim="800000"/>
            <a:headEnd/>
            <a:tailEnd/>
          </a:ln>
          <a:effectLst/>
        </p:spPr>
        <p:txBody>
          <a:bodyPr>
            <a:spAutoFit/>
          </a:bodyPr>
          <a:lstStyle/>
          <a:p>
            <a:pPr algn="just">
              <a:lnSpc>
                <a:spcPct val="130000"/>
              </a:lnSpc>
              <a:spcBef>
                <a:spcPct val="50000"/>
              </a:spcBef>
              <a:defRPr/>
            </a:pPr>
            <a:r>
              <a:rPr lang="en-US" sz="2400" dirty="0">
                <a:effectLst>
                  <a:outerShdw blurRad="38100" dist="38100" dir="2700000" algn="tl">
                    <a:srgbClr val="C0C0C0"/>
                  </a:outerShdw>
                </a:effectLst>
                <a:latin typeface="Tempus Sans ITC" pitchFamily="82" charset="0"/>
              </a:rPr>
              <a:t>Our solution is to import unemployed foreign workers/ local workers to protected areas. Fund-raising campaigns and grants from other developed countries will aid effort of employing workers to guard and protect affected and protected areas. That way, we can keep the Orangutans safe. We will also have hidden CCTV cameras and rangers to patrol the forested areas. The imported workers will be given high pay which will ensure that they do not take bribes and at the same time do their work properly. Vital Orangutan habitats will also be fenced.</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4338"/>
                                        </p:tgtEl>
                                        <p:attrNameLst>
                                          <p:attrName>style.visibility</p:attrName>
                                        </p:attrNameLst>
                                      </p:cBhvr>
                                      <p:to>
                                        <p:strVal val="visible"/>
                                      </p:to>
                                    </p:set>
                                    <p:anim calcmode="lin" valueType="num">
                                      <p:cBhvr>
                                        <p:cTn id="7" dur="1000" fill="hold"/>
                                        <p:tgtEl>
                                          <p:spTgt spid="14338"/>
                                        </p:tgtEl>
                                        <p:attrNameLst>
                                          <p:attrName>ppt_x</p:attrName>
                                        </p:attrNameLst>
                                      </p:cBhvr>
                                      <p:tavLst>
                                        <p:tav tm="0">
                                          <p:val>
                                            <p:strVal val="#ppt_x-.2"/>
                                          </p:val>
                                        </p:tav>
                                        <p:tav tm="100000">
                                          <p:val>
                                            <p:strVal val="#ppt_x"/>
                                          </p:val>
                                        </p:tav>
                                      </p:tavLst>
                                    </p:anim>
                                    <p:anim calcmode="lin" valueType="num">
                                      <p:cBhvr>
                                        <p:cTn id="8" dur="1000" fill="hold"/>
                                        <p:tgtEl>
                                          <p:spTgt spid="14338"/>
                                        </p:tgtEl>
                                        <p:attrNameLst>
                                          <p:attrName>ppt_y</p:attrName>
                                        </p:attrNameLst>
                                      </p:cBhvr>
                                      <p:tavLst>
                                        <p:tav tm="0">
                                          <p:val>
                                            <p:strVal val="#ppt_y"/>
                                          </p:val>
                                        </p:tav>
                                        <p:tav tm="100000">
                                          <p:val>
                                            <p:strVal val="#ppt_y"/>
                                          </p:val>
                                        </p:tav>
                                      </p:tavLst>
                                    </p:anim>
                                    <p:animEffect transition="in" filter="wipe(right)" prLst="gradientSize: 0.1">
                                      <p:cBhvr>
                                        <p:cTn id="9" dur="1000"/>
                                        <p:tgtEl>
                                          <p:spTgt spid="14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0" y="-304800"/>
            <a:ext cx="9144000" cy="1143000"/>
          </a:xfrm>
        </p:spPr>
        <p:txBody>
          <a:bodyPr>
            <a:normAutofit/>
          </a:bodyPr>
          <a:lstStyle/>
          <a:p>
            <a:pPr eaLnBrk="1" hangingPunct="1">
              <a:defRPr/>
            </a:pPr>
            <a:r>
              <a:rPr lang="en-US" sz="4000" b="1" dirty="0" smtClean="0">
                <a:effectLst>
                  <a:outerShdw blurRad="38100" dist="38100" dir="2700000" algn="tl">
                    <a:srgbClr val="C0C0C0"/>
                  </a:outerShdw>
                </a:effectLst>
                <a:latin typeface="Tempus Sans ITC" pitchFamily="82" charset="0"/>
              </a:rPr>
              <a:t> Solutions – Logging, Demand For Wood  </a:t>
            </a:r>
          </a:p>
        </p:txBody>
      </p:sp>
      <p:sp>
        <p:nvSpPr>
          <p:cNvPr id="19458" name="Text Box 4"/>
          <p:cNvSpPr txBox="1">
            <a:spLocks noChangeArrowheads="1"/>
          </p:cNvSpPr>
          <p:nvPr/>
        </p:nvSpPr>
        <p:spPr bwMode="auto">
          <a:xfrm>
            <a:off x="228600" y="1828800"/>
            <a:ext cx="8610600" cy="366713"/>
          </a:xfrm>
          <a:prstGeom prst="rect">
            <a:avLst/>
          </a:prstGeom>
          <a:noFill/>
          <a:ln w="9525">
            <a:noFill/>
            <a:miter lim="800000"/>
            <a:headEnd/>
            <a:tailEnd/>
          </a:ln>
        </p:spPr>
        <p:txBody>
          <a:bodyPr>
            <a:spAutoFit/>
          </a:bodyPr>
          <a:lstStyle/>
          <a:p>
            <a:pPr>
              <a:spcBef>
                <a:spcPct val="50000"/>
              </a:spcBef>
            </a:pPr>
            <a:endParaRPr lang="en-US"/>
          </a:p>
        </p:txBody>
      </p:sp>
      <p:pic>
        <p:nvPicPr>
          <p:cNvPr id="19459" name="Picture 5" descr="MC900157631[1]"/>
          <p:cNvPicPr>
            <a:picLocks noChangeAspect="1" noChangeArrowheads="1"/>
          </p:cNvPicPr>
          <p:nvPr/>
        </p:nvPicPr>
        <p:blipFill>
          <a:blip r:embed="rId2"/>
          <a:srcRect/>
          <a:stretch>
            <a:fillRect/>
          </a:stretch>
        </p:blipFill>
        <p:spPr bwMode="auto">
          <a:xfrm>
            <a:off x="7391400" y="5483225"/>
            <a:ext cx="1492250" cy="1108075"/>
          </a:xfrm>
          <a:prstGeom prst="rect">
            <a:avLst/>
          </a:prstGeom>
          <a:noFill/>
          <a:ln w="9525">
            <a:noFill/>
            <a:miter lim="800000"/>
            <a:headEnd/>
            <a:tailEnd/>
          </a:ln>
        </p:spPr>
      </p:pic>
      <p:pic>
        <p:nvPicPr>
          <p:cNvPr id="19460" name="Picture 6" descr="MC900215545[1]"/>
          <p:cNvPicPr>
            <a:picLocks noChangeAspect="1" noChangeArrowheads="1"/>
          </p:cNvPicPr>
          <p:nvPr/>
        </p:nvPicPr>
        <p:blipFill>
          <a:blip r:embed="rId3"/>
          <a:srcRect/>
          <a:stretch>
            <a:fillRect/>
          </a:stretch>
        </p:blipFill>
        <p:spPr bwMode="auto">
          <a:xfrm>
            <a:off x="228600" y="5754688"/>
            <a:ext cx="1600200" cy="1103312"/>
          </a:xfrm>
          <a:prstGeom prst="rect">
            <a:avLst/>
          </a:prstGeom>
          <a:noFill/>
          <a:ln w="9525">
            <a:noFill/>
            <a:miter lim="800000"/>
            <a:headEnd/>
            <a:tailEnd/>
          </a:ln>
        </p:spPr>
      </p:pic>
      <p:sp>
        <p:nvSpPr>
          <p:cNvPr id="9223" name="Text Box 7"/>
          <p:cNvSpPr txBox="1">
            <a:spLocks noChangeArrowheads="1"/>
          </p:cNvSpPr>
          <p:nvPr/>
        </p:nvSpPr>
        <p:spPr bwMode="auto">
          <a:xfrm>
            <a:off x="228600" y="990600"/>
            <a:ext cx="8610600" cy="4838700"/>
          </a:xfrm>
          <a:prstGeom prst="rect">
            <a:avLst/>
          </a:prstGeom>
          <a:noFill/>
          <a:ln w="9525">
            <a:noFill/>
            <a:miter lim="800000"/>
            <a:headEnd/>
            <a:tailEnd/>
          </a:ln>
          <a:effectLst/>
        </p:spPr>
        <p:txBody>
          <a:bodyPr>
            <a:spAutoFit/>
          </a:bodyPr>
          <a:lstStyle/>
          <a:p>
            <a:pPr algn="just">
              <a:lnSpc>
                <a:spcPct val="130000"/>
              </a:lnSpc>
              <a:spcBef>
                <a:spcPct val="50000"/>
              </a:spcBef>
              <a:defRPr/>
            </a:pPr>
            <a:r>
              <a:rPr lang="en-US" sz="2400">
                <a:effectLst>
                  <a:outerShdw blurRad="38100" dist="38100" dir="2700000" algn="tl">
                    <a:srgbClr val="C0C0C0"/>
                  </a:outerShdw>
                </a:effectLst>
                <a:latin typeface="Tempus Sans ITC" pitchFamily="82" charset="0"/>
              </a:rPr>
              <a:t>Our Solution is to add on to existing structures allocated for agricultural purposes like farmland. The crops can be grown in separate “containers” and then, the trees can be harvested. This way, the locals who are allocated this farmland structure to grow their crops, can get income by selling those crops or they can consume crops. We can also have the government paying villagers an agreed small sum of money until their crops are mature enough to be harvested to earn them a steady source of income. This way, they can earn income as well as gather food instead of burning the forest down.</a:t>
            </a:r>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p:cTn id="7" dur="2000" fill="hold"/>
                                        <p:tgtEl>
                                          <p:spTgt spid="9218"/>
                                        </p:tgtEl>
                                        <p:attrNameLst>
                                          <p:attrName>ppt_w</p:attrName>
                                        </p:attrNameLst>
                                      </p:cBhvr>
                                      <p:tavLst>
                                        <p:tav tm="0">
                                          <p:val>
                                            <p:strVal val="#ppt_w"/>
                                          </p:val>
                                        </p:tav>
                                        <p:tav tm="100000">
                                          <p:val>
                                            <p:strVal val="#ppt_w"/>
                                          </p:val>
                                        </p:tav>
                                      </p:tavLst>
                                    </p:anim>
                                    <p:anim calcmode="lin" valueType="num">
                                      <p:cBhvr>
                                        <p:cTn id="8" dur="2000" fill="hold"/>
                                        <p:tgtEl>
                                          <p:spTgt spid="9218"/>
                                        </p:tgtEl>
                                        <p:attrNameLst>
                                          <p:attrName>ppt_h</p:attrName>
                                        </p:attrNameLst>
                                      </p:cBhvr>
                                      <p:tavLst>
                                        <p:tav tm="0">
                                          <p:val>
                                            <p:strVal val="#ppt_h"/>
                                          </p:val>
                                        </p:tav>
                                        <p:tav tm="30000">
                                          <p:val>
                                            <p:strVal val="#ppt_h/2"/>
                                          </p:val>
                                        </p:tav>
                                        <p:tav tm="40000">
                                          <p:val>
                                            <p:strVal val="#ppt_h"/>
                                          </p:val>
                                        </p:tav>
                                        <p:tav tm="50000">
                                          <p:val>
                                            <p:strVal val="#ppt_h/2"/>
                                          </p:val>
                                        </p:tav>
                                        <p:tav tm="60000">
                                          <p:val>
                                            <p:strVal val="#ppt_h"/>
                                          </p:val>
                                        </p:tav>
                                        <p:tav tm="69900">
                                          <p:val>
                                            <p:strVal val="#ppt_h/2"/>
                                          </p:val>
                                        </p:tav>
                                        <p:tav tm="80000">
                                          <p:val>
                                            <p:strVal val="#ppt_h"/>
                                          </p:val>
                                        </p:tav>
                                        <p:tav tm="100000">
                                          <p:val>
                                            <p:strVal val="#ppt_h"/>
                                          </p:val>
                                        </p:tav>
                                      </p:tavLst>
                                    </p:anim>
                                    <p:anim calcmode="lin" valueType="num">
                                      <p:cBhvr>
                                        <p:cTn id="9" dur="2000" fill="hold"/>
                                        <p:tgtEl>
                                          <p:spTgt spid="9218"/>
                                        </p:tgtEl>
                                        <p:attrNameLst>
                                          <p:attrName>ppt_x</p:attrName>
                                        </p:attrNameLst>
                                      </p:cBhvr>
                                      <p:tavLst>
                                        <p:tav tm="0">
                                          <p:val>
                                            <p:strVal val="#ppt_x-.4"/>
                                          </p:val>
                                        </p:tav>
                                        <p:tav tm="100000">
                                          <p:val>
                                            <p:strVal val="#ppt_x"/>
                                          </p:val>
                                        </p:tav>
                                      </p:tavLst>
                                    </p:anim>
                                    <p:anim calcmode="lin" valueType="num">
                                      <p:cBhvr>
                                        <p:cTn id="10" dur="2000" fill="hold"/>
                                        <p:tgtEl>
                                          <p:spTgt spid="9218"/>
                                        </p:tgtEl>
                                        <p:attrNameLst>
                                          <p:attrName>ppt_y</p:attrName>
                                        </p:attrNameLst>
                                      </p:cBhvr>
                                      <p:tavLst>
                                        <p:tav tm="0">
                                          <p:val>
                                            <p:strVal val="#ppt_y-.5"/>
                                          </p:val>
                                        </p:tav>
                                        <p:tav tm="20000">
                                          <p:val>
                                            <p:strVal val="#ppt_y-.2"/>
                                          </p:val>
                                        </p:tav>
                                        <p:tav tm="30000">
                                          <p:val>
                                            <p:strVal val="#ppt_y"/>
                                          </p:val>
                                        </p:tav>
                                        <p:tav tm="40000">
                                          <p:val>
                                            <p:strVal val="#ppt_y-.15"/>
                                          </p:val>
                                        </p:tav>
                                        <p:tav tm="50000">
                                          <p:val>
                                            <p:strVal val="#ppt_y"/>
                                          </p:val>
                                        </p:tav>
                                        <p:tav tm="60000">
                                          <p:val>
                                            <p:strVal val="#ppt_y-.1"/>
                                          </p:val>
                                        </p:tav>
                                        <p:tav tm="69900">
                                          <p:val>
                                            <p:strVal val="#ppt_y"/>
                                          </p:val>
                                        </p:tav>
                                        <p:tav tm="8000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0481" name="Picture 26"/>
          <p:cNvPicPr>
            <a:picLocks noChangeAspect="1" noChangeArrowheads="1"/>
          </p:cNvPicPr>
          <p:nvPr/>
        </p:nvPicPr>
        <p:blipFill>
          <a:blip r:embed="rId2"/>
          <a:srcRect l="981" b="948"/>
          <a:stretch>
            <a:fillRect/>
          </a:stretch>
        </p:blipFill>
        <p:spPr bwMode="auto">
          <a:xfrm>
            <a:off x="304800" y="2133600"/>
            <a:ext cx="8382000" cy="3816350"/>
          </a:xfrm>
          <a:prstGeom prst="rect">
            <a:avLst/>
          </a:prstGeom>
          <a:noFill/>
          <a:ln w="9525">
            <a:noFill/>
            <a:miter lim="800000"/>
            <a:headEnd/>
            <a:tailEnd/>
          </a:ln>
        </p:spPr>
      </p:pic>
      <p:sp>
        <p:nvSpPr>
          <p:cNvPr id="20482" name="Text Box 27"/>
          <p:cNvSpPr txBox="1">
            <a:spLocks noChangeArrowheads="1"/>
          </p:cNvSpPr>
          <p:nvPr/>
        </p:nvSpPr>
        <p:spPr bwMode="auto">
          <a:xfrm>
            <a:off x="0" y="228600"/>
            <a:ext cx="9144000" cy="1190625"/>
          </a:xfrm>
          <a:prstGeom prst="rect">
            <a:avLst/>
          </a:prstGeom>
          <a:noFill/>
          <a:ln w="9525">
            <a:noFill/>
            <a:miter lim="800000"/>
            <a:headEnd/>
            <a:tailEnd/>
          </a:ln>
        </p:spPr>
        <p:txBody>
          <a:bodyPr>
            <a:spAutoFit/>
          </a:bodyPr>
          <a:lstStyle/>
          <a:p>
            <a:pPr algn="ctr">
              <a:spcBef>
                <a:spcPct val="50000"/>
              </a:spcBef>
            </a:pPr>
            <a:r>
              <a:rPr lang="en-US" sz="3600" b="1">
                <a:latin typeface="Tempus Sans ITC" pitchFamily="82" charset="0"/>
              </a:rPr>
              <a:t>Model Of Structure for Growing and Harvesting Crops</a:t>
            </a:r>
          </a:p>
        </p:txBody>
      </p:sp>
      <p:sp>
        <p:nvSpPr>
          <p:cNvPr id="27676" name="Tree"/>
          <p:cNvSpPr>
            <a:spLocks noEditPoints="1" noChangeArrowheads="1"/>
          </p:cNvSpPr>
          <p:nvPr/>
        </p:nvSpPr>
        <p:spPr bwMode="auto">
          <a:xfrm>
            <a:off x="457200" y="2971800"/>
            <a:ext cx="1285875" cy="1057275"/>
          </a:xfrm>
          <a:custGeom>
            <a:avLst/>
            <a:gdLst>
              <a:gd name="G0" fmla="+- 0 0 0"/>
              <a:gd name="G1" fmla="*/ 18900 1 3"/>
              <a:gd name="G2" fmla="*/ 18900 2 3"/>
              <a:gd name="G3" fmla="+- 18900 0 0"/>
              <a:gd name="T0" fmla="*/ 10800 w 21600"/>
              <a:gd name="T1" fmla="*/ 0 h 21600"/>
              <a:gd name="T2" fmla="*/ 6171 w 21600"/>
              <a:gd name="T3" fmla="*/ 6300 h 21600"/>
              <a:gd name="T4" fmla="*/ 3086 w 21600"/>
              <a:gd name="T5" fmla="*/ 12600 h 21600"/>
              <a:gd name="T6" fmla="*/ 0 w 21600"/>
              <a:gd name="T7" fmla="*/ 18900 h 21600"/>
              <a:gd name="T8" fmla="*/ 15429 w 21600"/>
              <a:gd name="T9" fmla="*/ 6300 h 21600"/>
              <a:gd name="T10" fmla="*/ 18514 w 21600"/>
              <a:gd name="T11" fmla="*/ 12600 h 21600"/>
              <a:gd name="T12" fmla="*/ 21600 w 21600"/>
              <a:gd name="T13" fmla="*/ 18900 h 21600"/>
              <a:gd name="T14" fmla="*/ 17694720 60000 65536"/>
              <a:gd name="T15" fmla="*/ 11796480 60000 65536"/>
              <a:gd name="T16" fmla="*/ 11796480 60000 65536"/>
              <a:gd name="T17" fmla="*/ 11796480 60000 65536"/>
              <a:gd name="T18" fmla="*/ 0 60000 65536"/>
              <a:gd name="T19" fmla="*/ 0 60000 65536"/>
              <a:gd name="T20" fmla="*/ 0 60000 65536"/>
              <a:gd name="T21" fmla="*/ 761 w 21600"/>
              <a:gd name="T22" fmla="*/ 22454 h 21600"/>
              <a:gd name="T23" fmla="*/ 21069 w 21600"/>
              <a:gd name="T24" fmla="*/ 28282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18900"/>
                </a:moveTo>
                <a:lnTo>
                  <a:pt x="9257" y="18900"/>
                </a:lnTo>
                <a:lnTo>
                  <a:pt x="9257" y="21600"/>
                </a:lnTo>
                <a:lnTo>
                  <a:pt x="12343" y="21600"/>
                </a:lnTo>
                <a:lnTo>
                  <a:pt x="12343" y="18900"/>
                </a:lnTo>
                <a:lnTo>
                  <a:pt x="21600" y="18900"/>
                </a:lnTo>
                <a:lnTo>
                  <a:pt x="12343" y="12600"/>
                </a:lnTo>
                <a:lnTo>
                  <a:pt x="18514" y="12600"/>
                </a:lnTo>
                <a:lnTo>
                  <a:pt x="12343" y="6300"/>
                </a:lnTo>
                <a:lnTo>
                  <a:pt x="15429" y="6300"/>
                </a:lnTo>
                <a:lnTo>
                  <a:pt x="10800" y="0"/>
                </a:lnTo>
                <a:lnTo>
                  <a:pt x="6171" y="6300"/>
                </a:lnTo>
                <a:lnTo>
                  <a:pt x="9257" y="6300"/>
                </a:lnTo>
                <a:lnTo>
                  <a:pt x="3086" y="12600"/>
                </a:lnTo>
                <a:lnTo>
                  <a:pt x="9257" y="12600"/>
                </a:lnTo>
                <a:close/>
              </a:path>
            </a:pathLst>
          </a:custGeom>
          <a:solidFill>
            <a:srgbClr val="008000">
              <a:alpha val="62000"/>
            </a:srgbClr>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27677" name="Tree"/>
          <p:cNvSpPr>
            <a:spLocks noEditPoints="1" noChangeArrowheads="1"/>
          </p:cNvSpPr>
          <p:nvPr/>
        </p:nvSpPr>
        <p:spPr bwMode="auto">
          <a:xfrm>
            <a:off x="1600200" y="4191000"/>
            <a:ext cx="1285875" cy="1057275"/>
          </a:xfrm>
          <a:custGeom>
            <a:avLst/>
            <a:gdLst>
              <a:gd name="G0" fmla="+- 0 0 0"/>
              <a:gd name="G1" fmla="*/ 18900 1 3"/>
              <a:gd name="G2" fmla="*/ 18900 2 3"/>
              <a:gd name="G3" fmla="+- 18900 0 0"/>
              <a:gd name="T0" fmla="*/ 10800 w 21600"/>
              <a:gd name="T1" fmla="*/ 0 h 21600"/>
              <a:gd name="T2" fmla="*/ 6171 w 21600"/>
              <a:gd name="T3" fmla="*/ 6300 h 21600"/>
              <a:gd name="T4" fmla="*/ 3086 w 21600"/>
              <a:gd name="T5" fmla="*/ 12600 h 21600"/>
              <a:gd name="T6" fmla="*/ 0 w 21600"/>
              <a:gd name="T7" fmla="*/ 18900 h 21600"/>
              <a:gd name="T8" fmla="*/ 15429 w 21600"/>
              <a:gd name="T9" fmla="*/ 6300 h 21600"/>
              <a:gd name="T10" fmla="*/ 18514 w 21600"/>
              <a:gd name="T11" fmla="*/ 12600 h 21600"/>
              <a:gd name="T12" fmla="*/ 21600 w 21600"/>
              <a:gd name="T13" fmla="*/ 18900 h 21600"/>
              <a:gd name="T14" fmla="*/ 17694720 60000 65536"/>
              <a:gd name="T15" fmla="*/ 11796480 60000 65536"/>
              <a:gd name="T16" fmla="*/ 11796480 60000 65536"/>
              <a:gd name="T17" fmla="*/ 11796480 60000 65536"/>
              <a:gd name="T18" fmla="*/ 0 60000 65536"/>
              <a:gd name="T19" fmla="*/ 0 60000 65536"/>
              <a:gd name="T20" fmla="*/ 0 60000 65536"/>
              <a:gd name="T21" fmla="*/ 761 w 21600"/>
              <a:gd name="T22" fmla="*/ 22454 h 21600"/>
              <a:gd name="T23" fmla="*/ 21069 w 21600"/>
              <a:gd name="T24" fmla="*/ 28282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18900"/>
                </a:moveTo>
                <a:lnTo>
                  <a:pt x="9257" y="18900"/>
                </a:lnTo>
                <a:lnTo>
                  <a:pt x="9257" y="21600"/>
                </a:lnTo>
                <a:lnTo>
                  <a:pt x="12343" y="21600"/>
                </a:lnTo>
                <a:lnTo>
                  <a:pt x="12343" y="18900"/>
                </a:lnTo>
                <a:lnTo>
                  <a:pt x="21600" y="18900"/>
                </a:lnTo>
                <a:lnTo>
                  <a:pt x="12343" y="12600"/>
                </a:lnTo>
                <a:lnTo>
                  <a:pt x="18514" y="12600"/>
                </a:lnTo>
                <a:lnTo>
                  <a:pt x="12343" y="6300"/>
                </a:lnTo>
                <a:lnTo>
                  <a:pt x="15429" y="6300"/>
                </a:lnTo>
                <a:lnTo>
                  <a:pt x="10800" y="0"/>
                </a:lnTo>
                <a:lnTo>
                  <a:pt x="6171" y="6300"/>
                </a:lnTo>
                <a:lnTo>
                  <a:pt x="9257" y="6300"/>
                </a:lnTo>
                <a:lnTo>
                  <a:pt x="3086" y="12600"/>
                </a:lnTo>
                <a:lnTo>
                  <a:pt x="9257" y="12600"/>
                </a:lnTo>
                <a:close/>
              </a:path>
            </a:pathLst>
          </a:custGeom>
          <a:solidFill>
            <a:srgbClr val="008000">
              <a:alpha val="62000"/>
            </a:srgbClr>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27678" name="Tree"/>
          <p:cNvSpPr>
            <a:spLocks noEditPoints="1" noChangeArrowheads="1"/>
          </p:cNvSpPr>
          <p:nvPr/>
        </p:nvSpPr>
        <p:spPr bwMode="auto">
          <a:xfrm>
            <a:off x="381000" y="4191000"/>
            <a:ext cx="1285875" cy="1057275"/>
          </a:xfrm>
          <a:custGeom>
            <a:avLst/>
            <a:gdLst>
              <a:gd name="G0" fmla="+- 0 0 0"/>
              <a:gd name="G1" fmla="*/ 18900 1 3"/>
              <a:gd name="G2" fmla="*/ 18900 2 3"/>
              <a:gd name="G3" fmla="+- 18900 0 0"/>
              <a:gd name="T0" fmla="*/ 10800 w 21600"/>
              <a:gd name="T1" fmla="*/ 0 h 21600"/>
              <a:gd name="T2" fmla="*/ 6171 w 21600"/>
              <a:gd name="T3" fmla="*/ 6300 h 21600"/>
              <a:gd name="T4" fmla="*/ 3086 w 21600"/>
              <a:gd name="T5" fmla="*/ 12600 h 21600"/>
              <a:gd name="T6" fmla="*/ 0 w 21600"/>
              <a:gd name="T7" fmla="*/ 18900 h 21600"/>
              <a:gd name="T8" fmla="*/ 15429 w 21600"/>
              <a:gd name="T9" fmla="*/ 6300 h 21600"/>
              <a:gd name="T10" fmla="*/ 18514 w 21600"/>
              <a:gd name="T11" fmla="*/ 12600 h 21600"/>
              <a:gd name="T12" fmla="*/ 21600 w 21600"/>
              <a:gd name="T13" fmla="*/ 18900 h 21600"/>
              <a:gd name="T14" fmla="*/ 17694720 60000 65536"/>
              <a:gd name="T15" fmla="*/ 11796480 60000 65536"/>
              <a:gd name="T16" fmla="*/ 11796480 60000 65536"/>
              <a:gd name="T17" fmla="*/ 11796480 60000 65536"/>
              <a:gd name="T18" fmla="*/ 0 60000 65536"/>
              <a:gd name="T19" fmla="*/ 0 60000 65536"/>
              <a:gd name="T20" fmla="*/ 0 60000 65536"/>
              <a:gd name="T21" fmla="*/ 761 w 21600"/>
              <a:gd name="T22" fmla="*/ 22454 h 21600"/>
              <a:gd name="T23" fmla="*/ 21069 w 21600"/>
              <a:gd name="T24" fmla="*/ 28282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18900"/>
                </a:moveTo>
                <a:lnTo>
                  <a:pt x="9257" y="18900"/>
                </a:lnTo>
                <a:lnTo>
                  <a:pt x="9257" y="21600"/>
                </a:lnTo>
                <a:lnTo>
                  <a:pt x="12343" y="21600"/>
                </a:lnTo>
                <a:lnTo>
                  <a:pt x="12343" y="18900"/>
                </a:lnTo>
                <a:lnTo>
                  <a:pt x="21600" y="18900"/>
                </a:lnTo>
                <a:lnTo>
                  <a:pt x="12343" y="12600"/>
                </a:lnTo>
                <a:lnTo>
                  <a:pt x="18514" y="12600"/>
                </a:lnTo>
                <a:lnTo>
                  <a:pt x="12343" y="6300"/>
                </a:lnTo>
                <a:lnTo>
                  <a:pt x="15429" y="6300"/>
                </a:lnTo>
                <a:lnTo>
                  <a:pt x="10800" y="0"/>
                </a:lnTo>
                <a:lnTo>
                  <a:pt x="6171" y="6300"/>
                </a:lnTo>
                <a:lnTo>
                  <a:pt x="9257" y="6300"/>
                </a:lnTo>
                <a:lnTo>
                  <a:pt x="3086" y="12600"/>
                </a:lnTo>
                <a:lnTo>
                  <a:pt x="9257" y="12600"/>
                </a:lnTo>
                <a:close/>
              </a:path>
            </a:pathLst>
          </a:custGeom>
          <a:solidFill>
            <a:srgbClr val="008000">
              <a:alpha val="62000"/>
            </a:srgbClr>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27679" name="Tree"/>
          <p:cNvSpPr>
            <a:spLocks noEditPoints="1" noChangeArrowheads="1"/>
          </p:cNvSpPr>
          <p:nvPr/>
        </p:nvSpPr>
        <p:spPr bwMode="auto">
          <a:xfrm>
            <a:off x="2971800" y="4267200"/>
            <a:ext cx="1285875" cy="1057275"/>
          </a:xfrm>
          <a:custGeom>
            <a:avLst/>
            <a:gdLst>
              <a:gd name="G0" fmla="+- 0 0 0"/>
              <a:gd name="G1" fmla="*/ 18900 1 3"/>
              <a:gd name="G2" fmla="*/ 18900 2 3"/>
              <a:gd name="G3" fmla="+- 18900 0 0"/>
              <a:gd name="T0" fmla="*/ 10800 w 21600"/>
              <a:gd name="T1" fmla="*/ 0 h 21600"/>
              <a:gd name="T2" fmla="*/ 6171 w 21600"/>
              <a:gd name="T3" fmla="*/ 6300 h 21600"/>
              <a:gd name="T4" fmla="*/ 3086 w 21600"/>
              <a:gd name="T5" fmla="*/ 12600 h 21600"/>
              <a:gd name="T6" fmla="*/ 0 w 21600"/>
              <a:gd name="T7" fmla="*/ 18900 h 21600"/>
              <a:gd name="T8" fmla="*/ 15429 w 21600"/>
              <a:gd name="T9" fmla="*/ 6300 h 21600"/>
              <a:gd name="T10" fmla="*/ 18514 w 21600"/>
              <a:gd name="T11" fmla="*/ 12600 h 21600"/>
              <a:gd name="T12" fmla="*/ 21600 w 21600"/>
              <a:gd name="T13" fmla="*/ 18900 h 21600"/>
              <a:gd name="T14" fmla="*/ 17694720 60000 65536"/>
              <a:gd name="T15" fmla="*/ 11796480 60000 65536"/>
              <a:gd name="T16" fmla="*/ 11796480 60000 65536"/>
              <a:gd name="T17" fmla="*/ 11796480 60000 65536"/>
              <a:gd name="T18" fmla="*/ 0 60000 65536"/>
              <a:gd name="T19" fmla="*/ 0 60000 65536"/>
              <a:gd name="T20" fmla="*/ 0 60000 65536"/>
              <a:gd name="T21" fmla="*/ 761 w 21600"/>
              <a:gd name="T22" fmla="*/ 22454 h 21600"/>
              <a:gd name="T23" fmla="*/ 21069 w 21600"/>
              <a:gd name="T24" fmla="*/ 28282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18900"/>
                </a:moveTo>
                <a:lnTo>
                  <a:pt x="9257" y="18900"/>
                </a:lnTo>
                <a:lnTo>
                  <a:pt x="9257" y="21600"/>
                </a:lnTo>
                <a:lnTo>
                  <a:pt x="12343" y="21600"/>
                </a:lnTo>
                <a:lnTo>
                  <a:pt x="12343" y="18900"/>
                </a:lnTo>
                <a:lnTo>
                  <a:pt x="21600" y="18900"/>
                </a:lnTo>
                <a:lnTo>
                  <a:pt x="12343" y="12600"/>
                </a:lnTo>
                <a:lnTo>
                  <a:pt x="18514" y="12600"/>
                </a:lnTo>
                <a:lnTo>
                  <a:pt x="12343" y="6300"/>
                </a:lnTo>
                <a:lnTo>
                  <a:pt x="15429" y="6300"/>
                </a:lnTo>
                <a:lnTo>
                  <a:pt x="10800" y="0"/>
                </a:lnTo>
                <a:lnTo>
                  <a:pt x="6171" y="6300"/>
                </a:lnTo>
                <a:lnTo>
                  <a:pt x="9257" y="6300"/>
                </a:lnTo>
                <a:lnTo>
                  <a:pt x="3086" y="12600"/>
                </a:lnTo>
                <a:lnTo>
                  <a:pt x="9257" y="12600"/>
                </a:lnTo>
                <a:close/>
              </a:path>
            </a:pathLst>
          </a:custGeom>
          <a:solidFill>
            <a:srgbClr val="008000">
              <a:alpha val="62000"/>
            </a:srgbClr>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27680" name="Tree"/>
          <p:cNvSpPr>
            <a:spLocks noEditPoints="1" noChangeArrowheads="1"/>
          </p:cNvSpPr>
          <p:nvPr/>
        </p:nvSpPr>
        <p:spPr bwMode="auto">
          <a:xfrm>
            <a:off x="5638800" y="4267200"/>
            <a:ext cx="1285875" cy="1057275"/>
          </a:xfrm>
          <a:custGeom>
            <a:avLst/>
            <a:gdLst>
              <a:gd name="G0" fmla="+- 0 0 0"/>
              <a:gd name="G1" fmla="*/ 18900 1 3"/>
              <a:gd name="G2" fmla="*/ 18900 2 3"/>
              <a:gd name="G3" fmla="+- 18900 0 0"/>
              <a:gd name="T0" fmla="*/ 10800 w 21600"/>
              <a:gd name="T1" fmla="*/ 0 h 21600"/>
              <a:gd name="T2" fmla="*/ 6171 w 21600"/>
              <a:gd name="T3" fmla="*/ 6300 h 21600"/>
              <a:gd name="T4" fmla="*/ 3086 w 21600"/>
              <a:gd name="T5" fmla="*/ 12600 h 21600"/>
              <a:gd name="T6" fmla="*/ 0 w 21600"/>
              <a:gd name="T7" fmla="*/ 18900 h 21600"/>
              <a:gd name="T8" fmla="*/ 15429 w 21600"/>
              <a:gd name="T9" fmla="*/ 6300 h 21600"/>
              <a:gd name="T10" fmla="*/ 18514 w 21600"/>
              <a:gd name="T11" fmla="*/ 12600 h 21600"/>
              <a:gd name="T12" fmla="*/ 21600 w 21600"/>
              <a:gd name="T13" fmla="*/ 18900 h 21600"/>
              <a:gd name="T14" fmla="*/ 17694720 60000 65536"/>
              <a:gd name="T15" fmla="*/ 11796480 60000 65536"/>
              <a:gd name="T16" fmla="*/ 11796480 60000 65536"/>
              <a:gd name="T17" fmla="*/ 11796480 60000 65536"/>
              <a:gd name="T18" fmla="*/ 0 60000 65536"/>
              <a:gd name="T19" fmla="*/ 0 60000 65536"/>
              <a:gd name="T20" fmla="*/ 0 60000 65536"/>
              <a:gd name="T21" fmla="*/ 761 w 21600"/>
              <a:gd name="T22" fmla="*/ 22454 h 21600"/>
              <a:gd name="T23" fmla="*/ 21069 w 21600"/>
              <a:gd name="T24" fmla="*/ 28282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18900"/>
                </a:moveTo>
                <a:lnTo>
                  <a:pt x="9257" y="18900"/>
                </a:lnTo>
                <a:lnTo>
                  <a:pt x="9257" y="21600"/>
                </a:lnTo>
                <a:lnTo>
                  <a:pt x="12343" y="21600"/>
                </a:lnTo>
                <a:lnTo>
                  <a:pt x="12343" y="18900"/>
                </a:lnTo>
                <a:lnTo>
                  <a:pt x="21600" y="18900"/>
                </a:lnTo>
                <a:lnTo>
                  <a:pt x="12343" y="12600"/>
                </a:lnTo>
                <a:lnTo>
                  <a:pt x="18514" y="12600"/>
                </a:lnTo>
                <a:lnTo>
                  <a:pt x="12343" y="6300"/>
                </a:lnTo>
                <a:lnTo>
                  <a:pt x="15429" y="6300"/>
                </a:lnTo>
                <a:lnTo>
                  <a:pt x="10800" y="0"/>
                </a:lnTo>
                <a:lnTo>
                  <a:pt x="6171" y="6300"/>
                </a:lnTo>
                <a:lnTo>
                  <a:pt x="9257" y="6300"/>
                </a:lnTo>
                <a:lnTo>
                  <a:pt x="3086" y="12600"/>
                </a:lnTo>
                <a:lnTo>
                  <a:pt x="9257" y="12600"/>
                </a:lnTo>
                <a:close/>
              </a:path>
            </a:pathLst>
          </a:custGeom>
          <a:solidFill>
            <a:srgbClr val="008000">
              <a:alpha val="62000"/>
            </a:srgbClr>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27681" name="Tree"/>
          <p:cNvSpPr>
            <a:spLocks noEditPoints="1" noChangeArrowheads="1"/>
          </p:cNvSpPr>
          <p:nvPr/>
        </p:nvSpPr>
        <p:spPr bwMode="auto">
          <a:xfrm>
            <a:off x="5715000" y="2971800"/>
            <a:ext cx="1285875" cy="1057275"/>
          </a:xfrm>
          <a:custGeom>
            <a:avLst/>
            <a:gdLst>
              <a:gd name="G0" fmla="+- 0 0 0"/>
              <a:gd name="G1" fmla="*/ 18900 1 3"/>
              <a:gd name="G2" fmla="*/ 18900 2 3"/>
              <a:gd name="G3" fmla="+- 18900 0 0"/>
              <a:gd name="T0" fmla="*/ 10800 w 21600"/>
              <a:gd name="T1" fmla="*/ 0 h 21600"/>
              <a:gd name="T2" fmla="*/ 6171 w 21600"/>
              <a:gd name="T3" fmla="*/ 6300 h 21600"/>
              <a:gd name="T4" fmla="*/ 3086 w 21600"/>
              <a:gd name="T5" fmla="*/ 12600 h 21600"/>
              <a:gd name="T6" fmla="*/ 0 w 21600"/>
              <a:gd name="T7" fmla="*/ 18900 h 21600"/>
              <a:gd name="T8" fmla="*/ 15429 w 21600"/>
              <a:gd name="T9" fmla="*/ 6300 h 21600"/>
              <a:gd name="T10" fmla="*/ 18514 w 21600"/>
              <a:gd name="T11" fmla="*/ 12600 h 21600"/>
              <a:gd name="T12" fmla="*/ 21600 w 21600"/>
              <a:gd name="T13" fmla="*/ 18900 h 21600"/>
              <a:gd name="T14" fmla="*/ 17694720 60000 65536"/>
              <a:gd name="T15" fmla="*/ 11796480 60000 65536"/>
              <a:gd name="T16" fmla="*/ 11796480 60000 65536"/>
              <a:gd name="T17" fmla="*/ 11796480 60000 65536"/>
              <a:gd name="T18" fmla="*/ 0 60000 65536"/>
              <a:gd name="T19" fmla="*/ 0 60000 65536"/>
              <a:gd name="T20" fmla="*/ 0 60000 65536"/>
              <a:gd name="T21" fmla="*/ 761 w 21600"/>
              <a:gd name="T22" fmla="*/ 22454 h 21600"/>
              <a:gd name="T23" fmla="*/ 21069 w 21600"/>
              <a:gd name="T24" fmla="*/ 28282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18900"/>
                </a:moveTo>
                <a:lnTo>
                  <a:pt x="9257" y="18900"/>
                </a:lnTo>
                <a:lnTo>
                  <a:pt x="9257" y="21600"/>
                </a:lnTo>
                <a:lnTo>
                  <a:pt x="12343" y="21600"/>
                </a:lnTo>
                <a:lnTo>
                  <a:pt x="12343" y="18900"/>
                </a:lnTo>
                <a:lnTo>
                  <a:pt x="21600" y="18900"/>
                </a:lnTo>
                <a:lnTo>
                  <a:pt x="12343" y="12600"/>
                </a:lnTo>
                <a:lnTo>
                  <a:pt x="18514" y="12600"/>
                </a:lnTo>
                <a:lnTo>
                  <a:pt x="12343" y="6300"/>
                </a:lnTo>
                <a:lnTo>
                  <a:pt x="15429" y="6300"/>
                </a:lnTo>
                <a:lnTo>
                  <a:pt x="10800" y="0"/>
                </a:lnTo>
                <a:lnTo>
                  <a:pt x="6171" y="6300"/>
                </a:lnTo>
                <a:lnTo>
                  <a:pt x="9257" y="6300"/>
                </a:lnTo>
                <a:lnTo>
                  <a:pt x="3086" y="12600"/>
                </a:lnTo>
                <a:lnTo>
                  <a:pt x="9257" y="12600"/>
                </a:lnTo>
                <a:close/>
              </a:path>
            </a:pathLst>
          </a:custGeom>
          <a:solidFill>
            <a:srgbClr val="008000">
              <a:alpha val="62000"/>
            </a:srgbClr>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27682" name="Tree"/>
          <p:cNvSpPr>
            <a:spLocks noEditPoints="1" noChangeArrowheads="1"/>
          </p:cNvSpPr>
          <p:nvPr/>
        </p:nvSpPr>
        <p:spPr bwMode="auto">
          <a:xfrm>
            <a:off x="3048000" y="2971800"/>
            <a:ext cx="1285875" cy="1057275"/>
          </a:xfrm>
          <a:custGeom>
            <a:avLst/>
            <a:gdLst>
              <a:gd name="G0" fmla="+- 0 0 0"/>
              <a:gd name="G1" fmla="*/ 18900 1 3"/>
              <a:gd name="G2" fmla="*/ 18900 2 3"/>
              <a:gd name="G3" fmla="+- 18900 0 0"/>
              <a:gd name="T0" fmla="*/ 10800 w 21600"/>
              <a:gd name="T1" fmla="*/ 0 h 21600"/>
              <a:gd name="T2" fmla="*/ 6171 w 21600"/>
              <a:gd name="T3" fmla="*/ 6300 h 21600"/>
              <a:gd name="T4" fmla="*/ 3086 w 21600"/>
              <a:gd name="T5" fmla="*/ 12600 h 21600"/>
              <a:gd name="T6" fmla="*/ 0 w 21600"/>
              <a:gd name="T7" fmla="*/ 18900 h 21600"/>
              <a:gd name="T8" fmla="*/ 15429 w 21600"/>
              <a:gd name="T9" fmla="*/ 6300 h 21600"/>
              <a:gd name="T10" fmla="*/ 18514 w 21600"/>
              <a:gd name="T11" fmla="*/ 12600 h 21600"/>
              <a:gd name="T12" fmla="*/ 21600 w 21600"/>
              <a:gd name="T13" fmla="*/ 18900 h 21600"/>
              <a:gd name="T14" fmla="*/ 17694720 60000 65536"/>
              <a:gd name="T15" fmla="*/ 11796480 60000 65536"/>
              <a:gd name="T16" fmla="*/ 11796480 60000 65536"/>
              <a:gd name="T17" fmla="*/ 11796480 60000 65536"/>
              <a:gd name="T18" fmla="*/ 0 60000 65536"/>
              <a:gd name="T19" fmla="*/ 0 60000 65536"/>
              <a:gd name="T20" fmla="*/ 0 60000 65536"/>
              <a:gd name="T21" fmla="*/ 761 w 21600"/>
              <a:gd name="T22" fmla="*/ 22454 h 21600"/>
              <a:gd name="T23" fmla="*/ 21069 w 21600"/>
              <a:gd name="T24" fmla="*/ 28282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18900"/>
                </a:moveTo>
                <a:lnTo>
                  <a:pt x="9257" y="18900"/>
                </a:lnTo>
                <a:lnTo>
                  <a:pt x="9257" y="21600"/>
                </a:lnTo>
                <a:lnTo>
                  <a:pt x="12343" y="21600"/>
                </a:lnTo>
                <a:lnTo>
                  <a:pt x="12343" y="18900"/>
                </a:lnTo>
                <a:lnTo>
                  <a:pt x="21600" y="18900"/>
                </a:lnTo>
                <a:lnTo>
                  <a:pt x="12343" y="12600"/>
                </a:lnTo>
                <a:lnTo>
                  <a:pt x="18514" y="12600"/>
                </a:lnTo>
                <a:lnTo>
                  <a:pt x="12343" y="6300"/>
                </a:lnTo>
                <a:lnTo>
                  <a:pt x="15429" y="6300"/>
                </a:lnTo>
                <a:lnTo>
                  <a:pt x="10800" y="0"/>
                </a:lnTo>
                <a:lnTo>
                  <a:pt x="6171" y="6300"/>
                </a:lnTo>
                <a:lnTo>
                  <a:pt x="9257" y="6300"/>
                </a:lnTo>
                <a:lnTo>
                  <a:pt x="3086" y="12600"/>
                </a:lnTo>
                <a:lnTo>
                  <a:pt x="9257" y="12600"/>
                </a:lnTo>
                <a:close/>
              </a:path>
            </a:pathLst>
          </a:custGeom>
          <a:solidFill>
            <a:srgbClr val="008000">
              <a:alpha val="62000"/>
            </a:srgbClr>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27683" name="Tree"/>
          <p:cNvSpPr>
            <a:spLocks noEditPoints="1" noChangeArrowheads="1"/>
          </p:cNvSpPr>
          <p:nvPr/>
        </p:nvSpPr>
        <p:spPr bwMode="auto">
          <a:xfrm>
            <a:off x="1676400" y="2971800"/>
            <a:ext cx="1285875" cy="1057275"/>
          </a:xfrm>
          <a:custGeom>
            <a:avLst/>
            <a:gdLst>
              <a:gd name="G0" fmla="+- 0 0 0"/>
              <a:gd name="G1" fmla="*/ 18900 1 3"/>
              <a:gd name="G2" fmla="*/ 18900 2 3"/>
              <a:gd name="G3" fmla="+- 18900 0 0"/>
              <a:gd name="T0" fmla="*/ 10800 w 21600"/>
              <a:gd name="T1" fmla="*/ 0 h 21600"/>
              <a:gd name="T2" fmla="*/ 6171 w 21600"/>
              <a:gd name="T3" fmla="*/ 6300 h 21600"/>
              <a:gd name="T4" fmla="*/ 3086 w 21600"/>
              <a:gd name="T5" fmla="*/ 12600 h 21600"/>
              <a:gd name="T6" fmla="*/ 0 w 21600"/>
              <a:gd name="T7" fmla="*/ 18900 h 21600"/>
              <a:gd name="T8" fmla="*/ 15429 w 21600"/>
              <a:gd name="T9" fmla="*/ 6300 h 21600"/>
              <a:gd name="T10" fmla="*/ 18514 w 21600"/>
              <a:gd name="T11" fmla="*/ 12600 h 21600"/>
              <a:gd name="T12" fmla="*/ 21600 w 21600"/>
              <a:gd name="T13" fmla="*/ 18900 h 21600"/>
              <a:gd name="T14" fmla="*/ 17694720 60000 65536"/>
              <a:gd name="T15" fmla="*/ 11796480 60000 65536"/>
              <a:gd name="T16" fmla="*/ 11796480 60000 65536"/>
              <a:gd name="T17" fmla="*/ 11796480 60000 65536"/>
              <a:gd name="T18" fmla="*/ 0 60000 65536"/>
              <a:gd name="T19" fmla="*/ 0 60000 65536"/>
              <a:gd name="T20" fmla="*/ 0 60000 65536"/>
              <a:gd name="T21" fmla="*/ 761 w 21600"/>
              <a:gd name="T22" fmla="*/ 22454 h 21600"/>
              <a:gd name="T23" fmla="*/ 21069 w 21600"/>
              <a:gd name="T24" fmla="*/ 28282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18900"/>
                </a:moveTo>
                <a:lnTo>
                  <a:pt x="9257" y="18900"/>
                </a:lnTo>
                <a:lnTo>
                  <a:pt x="9257" y="21600"/>
                </a:lnTo>
                <a:lnTo>
                  <a:pt x="12343" y="21600"/>
                </a:lnTo>
                <a:lnTo>
                  <a:pt x="12343" y="18900"/>
                </a:lnTo>
                <a:lnTo>
                  <a:pt x="21600" y="18900"/>
                </a:lnTo>
                <a:lnTo>
                  <a:pt x="12343" y="12600"/>
                </a:lnTo>
                <a:lnTo>
                  <a:pt x="18514" y="12600"/>
                </a:lnTo>
                <a:lnTo>
                  <a:pt x="12343" y="6300"/>
                </a:lnTo>
                <a:lnTo>
                  <a:pt x="15429" y="6300"/>
                </a:lnTo>
                <a:lnTo>
                  <a:pt x="10800" y="0"/>
                </a:lnTo>
                <a:lnTo>
                  <a:pt x="6171" y="6300"/>
                </a:lnTo>
                <a:lnTo>
                  <a:pt x="9257" y="6300"/>
                </a:lnTo>
                <a:lnTo>
                  <a:pt x="3086" y="12600"/>
                </a:lnTo>
                <a:lnTo>
                  <a:pt x="9257" y="12600"/>
                </a:lnTo>
                <a:close/>
              </a:path>
            </a:pathLst>
          </a:custGeom>
          <a:solidFill>
            <a:srgbClr val="008000">
              <a:alpha val="62000"/>
            </a:srgbClr>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27684" name="Tree"/>
          <p:cNvSpPr>
            <a:spLocks noEditPoints="1" noChangeArrowheads="1"/>
          </p:cNvSpPr>
          <p:nvPr/>
        </p:nvSpPr>
        <p:spPr bwMode="auto">
          <a:xfrm>
            <a:off x="6934200" y="4267200"/>
            <a:ext cx="1285875" cy="1057275"/>
          </a:xfrm>
          <a:custGeom>
            <a:avLst/>
            <a:gdLst>
              <a:gd name="G0" fmla="+- 0 0 0"/>
              <a:gd name="G1" fmla="*/ 18900 1 3"/>
              <a:gd name="G2" fmla="*/ 18900 2 3"/>
              <a:gd name="G3" fmla="+- 18900 0 0"/>
              <a:gd name="T0" fmla="*/ 10800 w 21600"/>
              <a:gd name="T1" fmla="*/ 0 h 21600"/>
              <a:gd name="T2" fmla="*/ 6171 w 21600"/>
              <a:gd name="T3" fmla="*/ 6300 h 21600"/>
              <a:gd name="T4" fmla="*/ 3086 w 21600"/>
              <a:gd name="T5" fmla="*/ 12600 h 21600"/>
              <a:gd name="T6" fmla="*/ 0 w 21600"/>
              <a:gd name="T7" fmla="*/ 18900 h 21600"/>
              <a:gd name="T8" fmla="*/ 15429 w 21600"/>
              <a:gd name="T9" fmla="*/ 6300 h 21600"/>
              <a:gd name="T10" fmla="*/ 18514 w 21600"/>
              <a:gd name="T11" fmla="*/ 12600 h 21600"/>
              <a:gd name="T12" fmla="*/ 21600 w 21600"/>
              <a:gd name="T13" fmla="*/ 18900 h 21600"/>
              <a:gd name="T14" fmla="*/ 17694720 60000 65536"/>
              <a:gd name="T15" fmla="*/ 11796480 60000 65536"/>
              <a:gd name="T16" fmla="*/ 11796480 60000 65536"/>
              <a:gd name="T17" fmla="*/ 11796480 60000 65536"/>
              <a:gd name="T18" fmla="*/ 0 60000 65536"/>
              <a:gd name="T19" fmla="*/ 0 60000 65536"/>
              <a:gd name="T20" fmla="*/ 0 60000 65536"/>
              <a:gd name="T21" fmla="*/ 761 w 21600"/>
              <a:gd name="T22" fmla="*/ 22454 h 21600"/>
              <a:gd name="T23" fmla="*/ 21069 w 21600"/>
              <a:gd name="T24" fmla="*/ 28282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18900"/>
                </a:moveTo>
                <a:lnTo>
                  <a:pt x="9257" y="18900"/>
                </a:lnTo>
                <a:lnTo>
                  <a:pt x="9257" y="21600"/>
                </a:lnTo>
                <a:lnTo>
                  <a:pt x="12343" y="21600"/>
                </a:lnTo>
                <a:lnTo>
                  <a:pt x="12343" y="18900"/>
                </a:lnTo>
                <a:lnTo>
                  <a:pt x="21600" y="18900"/>
                </a:lnTo>
                <a:lnTo>
                  <a:pt x="12343" y="12600"/>
                </a:lnTo>
                <a:lnTo>
                  <a:pt x="18514" y="12600"/>
                </a:lnTo>
                <a:lnTo>
                  <a:pt x="12343" y="6300"/>
                </a:lnTo>
                <a:lnTo>
                  <a:pt x="15429" y="6300"/>
                </a:lnTo>
                <a:lnTo>
                  <a:pt x="10800" y="0"/>
                </a:lnTo>
                <a:lnTo>
                  <a:pt x="6171" y="6300"/>
                </a:lnTo>
                <a:lnTo>
                  <a:pt x="9257" y="6300"/>
                </a:lnTo>
                <a:lnTo>
                  <a:pt x="3086" y="12600"/>
                </a:lnTo>
                <a:lnTo>
                  <a:pt x="9257" y="12600"/>
                </a:lnTo>
                <a:close/>
              </a:path>
            </a:pathLst>
          </a:custGeom>
          <a:solidFill>
            <a:srgbClr val="008000">
              <a:alpha val="62000"/>
            </a:srgbClr>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27685" name="Tree"/>
          <p:cNvSpPr>
            <a:spLocks noEditPoints="1" noChangeArrowheads="1"/>
          </p:cNvSpPr>
          <p:nvPr/>
        </p:nvSpPr>
        <p:spPr bwMode="auto">
          <a:xfrm>
            <a:off x="6934200" y="2971800"/>
            <a:ext cx="1285875" cy="1057275"/>
          </a:xfrm>
          <a:custGeom>
            <a:avLst/>
            <a:gdLst>
              <a:gd name="G0" fmla="+- 0 0 0"/>
              <a:gd name="G1" fmla="*/ 18900 1 3"/>
              <a:gd name="G2" fmla="*/ 18900 2 3"/>
              <a:gd name="G3" fmla="+- 18900 0 0"/>
              <a:gd name="T0" fmla="*/ 10800 w 21600"/>
              <a:gd name="T1" fmla="*/ 0 h 21600"/>
              <a:gd name="T2" fmla="*/ 6171 w 21600"/>
              <a:gd name="T3" fmla="*/ 6300 h 21600"/>
              <a:gd name="T4" fmla="*/ 3086 w 21600"/>
              <a:gd name="T5" fmla="*/ 12600 h 21600"/>
              <a:gd name="T6" fmla="*/ 0 w 21600"/>
              <a:gd name="T7" fmla="*/ 18900 h 21600"/>
              <a:gd name="T8" fmla="*/ 15429 w 21600"/>
              <a:gd name="T9" fmla="*/ 6300 h 21600"/>
              <a:gd name="T10" fmla="*/ 18514 w 21600"/>
              <a:gd name="T11" fmla="*/ 12600 h 21600"/>
              <a:gd name="T12" fmla="*/ 21600 w 21600"/>
              <a:gd name="T13" fmla="*/ 18900 h 21600"/>
              <a:gd name="T14" fmla="*/ 17694720 60000 65536"/>
              <a:gd name="T15" fmla="*/ 11796480 60000 65536"/>
              <a:gd name="T16" fmla="*/ 11796480 60000 65536"/>
              <a:gd name="T17" fmla="*/ 11796480 60000 65536"/>
              <a:gd name="T18" fmla="*/ 0 60000 65536"/>
              <a:gd name="T19" fmla="*/ 0 60000 65536"/>
              <a:gd name="T20" fmla="*/ 0 60000 65536"/>
              <a:gd name="T21" fmla="*/ 761 w 21600"/>
              <a:gd name="T22" fmla="*/ 22454 h 21600"/>
              <a:gd name="T23" fmla="*/ 21069 w 21600"/>
              <a:gd name="T24" fmla="*/ 28282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18900"/>
                </a:moveTo>
                <a:lnTo>
                  <a:pt x="9257" y="18900"/>
                </a:lnTo>
                <a:lnTo>
                  <a:pt x="9257" y="21600"/>
                </a:lnTo>
                <a:lnTo>
                  <a:pt x="12343" y="21600"/>
                </a:lnTo>
                <a:lnTo>
                  <a:pt x="12343" y="18900"/>
                </a:lnTo>
                <a:lnTo>
                  <a:pt x="21600" y="18900"/>
                </a:lnTo>
                <a:lnTo>
                  <a:pt x="12343" y="12600"/>
                </a:lnTo>
                <a:lnTo>
                  <a:pt x="18514" y="12600"/>
                </a:lnTo>
                <a:lnTo>
                  <a:pt x="12343" y="6300"/>
                </a:lnTo>
                <a:lnTo>
                  <a:pt x="15429" y="6300"/>
                </a:lnTo>
                <a:lnTo>
                  <a:pt x="10800" y="0"/>
                </a:lnTo>
                <a:lnTo>
                  <a:pt x="6171" y="6300"/>
                </a:lnTo>
                <a:lnTo>
                  <a:pt x="9257" y="6300"/>
                </a:lnTo>
                <a:lnTo>
                  <a:pt x="3086" y="12600"/>
                </a:lnTo>
                <a:lnTo>
                  <a:pt x="9257" y="12600"/>
                </a:lnTo>
                <a:close/>
              </a:path>
            </a:pathLst>
          </a:custGeom>
          <a:solidFill>
            <a:srgbClr val="008000">
              <a:alpha val="62000"/>
            </a:srgbClr>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27686" name="Tree"/>
          <p:cNvSpPr>
            <a:spLocks noEditPoints="1" noChangeArrowheads="1"/>
          </p:cNvSpPr>
          <p:nvPr/>
        </p:nvSpPr>
        <p:spPr bwMode="auto">
          <a:xfrm>
            <a:off x="4267200" y="2971800"/>
            <a:ext cx="1285875" cy="1057275"/>
          </a:xfrm>
          <a:custGeom>
            <a:avLst/>
            <a:gdLst>
              <a:gd name="G0" fmla="+- 0 0 0"/>
              <a:gd name="G1" fmla="*/ 18900 1 3"/>
              <a:gd name="G2" fmla="*/ 18900 2 3"/>
              <a:gd name="G3" fmla="+- 18900 0 0"/>
              <a:gd name="T0" fmla="*/ 10800 w 21600"/>
              <a:gd name="T1" fmla="*/ 0 h 21600"/>
              <a:gd name="T2" fmla="*/ 6171 w 21600"/>
              <a:gd name="T3" fmla="*/ 6300 h 21600"/>
              <a:gd name="T4" fmla="*/ 3086 w 21600"/>
              <a:gd name="T5" fmla="*/ 12600 h 21600"/>
              <a:gd name="T6" fmla="*/ 0 w 21600"/>
              <a:gd name="T7" fmla="*/ 18900 h 21600"/>
              <a:gd name="T8" fmla="*/ 15429 w 21600"/>
              <a:gd name="T9" fmla="*/ 6300 h 21600"/>
              <a:gd name="T10" fmla="*/ 18514 w 21600"/>
              <a:gd name="T11" fmla="*/ 12600 h 21600"/>
              <a:gd name="T12" fmla="*/ 21600 w 21600"/>
              <a:gd name="T13" fmla="*/ 18900 h 21600"/>
              <a:gd name="T14" fmla="*/ 17694720 60000 65536"/>
              <a:gd name="T15" fmla="*/ 11796480 60000 65536"/>
              <a:gd name="T16" fmla="*/ 11796480 60000 65536"/>
              <a:gd name="T17" fmla="*/ 11796480 60000 65536"/>
              <a:gd name="T18" fmla="*/ 0 60000 65536"/>
              <a:gd name="T19" fmla="*/ 0 60000 65536"/>
              <a:gd name="T20" fmla="*/ 0 60000 65536"/>
              <a:gd name="T21" fmla="*/ 761 w 21600"/>
              <a:gd name="T22" fmla="*/ 22454 h 21600"/>
              <a:gd name="T23" fmla="*/ 21069 w 21600"/>
              <a:gd name="T24" fmla="*/ 28282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18900"/>
                </a:moveTo>
                <a:lnTo>
                  <a:pt x="9257" y="18900"/>
                </a:lnTo>
                <a:lnTo>
                  <a:pt x="9257" y="21600"/>
                </a:lnTo>
                <a:lnTo>
                  <a:pt x="12343" y="21600"/>
                </a:lnTo>
                <a:lnTo>
                  <a:pt x="12343" y="18900"/>
                </a:lnTo>
                <a:lnTo>
                  <a:pt x="21600" y="18900"/>
                </a:lnTo>
                <a:lnTo>
                  <a:pt x="12343" y="12600"/>
                </a:lnTo>
                <a:lnTo>
                  <a:pt x="18514" y="12600"/>
                </a:lnTo>
                <a:lnTo>
                  <a:pt x="12343" y="6300"/>
                </a:lnTo>
                <a:lnTo>
                  <a:pt x="15429" y="6300"/>
                </a:lnTo>
                <a:lnTo>
                  <a:pt x="10800" y="0"/>
                </a:lnTo>
                <a:lnTo>
                  <a:pt x="6171" y="6300"/>
                </a:lnTo>
                <a:lnTo>
                  <a:pt x="9257" y="6300"/>
                </a:lnTo>
                <a:lnTo>
                  <a:pt x="3086" y="12600"/>
                </a:lnTo>
                <a:lnTo>
                  <a:pt x="9257" y="12600"/>
                </a:lnTo>
                <a:close/>
              </a:path>
            </a:pathLst>
          </a:custGeom>
          <a:solidFill>
            <a:srgbClr val="008000">
              <a:alpha val="62000"/>
            </a:srgbClr>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27687" name="Tree"/>
          <p:cNvSpPr>
            <a:spLocks noEditPoints="1" noChangeArrowheads="1"/>
          </p:cNvSpPr>
          <p:nvPr/>
        </p:nvSpPr>
        <p:spPr bwMode="auto">
          <a:xfrm>
            <a:off x="4267200" y="4267200"/>
            <a:ext cx="1285875" cy="1057275"/>
          </a:xfrm>
          <a:custGeom>
            <a:avLst/>
            <a:gdLst>
              <a:gd name="G0" fmla="+- 0 0 0"/>
              <a:gd name="G1" fmla="*/ 18900 1 3"/>
              <a:gd name="G2" fmla="*/ 18900 2 3"/>
              <a:gd name="G3" fmla="+- 18900 0 0"/>
              <a:gd name="T0" fmla="*/ 10800 w 21600"/>
              <a:gd name="T1" fmla="*/ 0 h 21600"/>
              <a:gd name="T2" fmla="*/ 6171 w 21600"/>
              <a:gd name="T3" fmla="*/ 6300 h 21600"/>
              <a:gd name="T4" fmla="*/ 3086 w 21600"/>
              <a:gd name="T5" fmla="*/ 12600 h 21600"/>
              <a:gd name="T6" fmla="*/ 0 w 21600"/>
              <a:gd name="T7" fmla="*/ 18900 h 21600"/>
              <a:gd name="T8" fmla="*/ 15429 w 21600"/>
              <a:gd name="T9" fmla="*/ 6300 h 21600"/>
              <a:gd name="T10" fmla="*/ 18514 w 21600"/>
              <a:gd name="T11" fmla="*/ 12600 h 21600"/>
              <a:gd name="T12" fmla="*/ 21600 w 21600"/>
              <a:gd name="T13" fmla="*/ 18900 h 21600"/>
              <a:gd name="T14" fmla="*/ 17694720 60000 65536"/>
              <a:gd name="T15" fmla="*/ 11796480 60000 65536"/>
              <a:gd name="T16" fmla="*/ 11796480 60000 65536"/>
              <a:gd name="T17" fmla="*/ 11796480 60000 65536"/>
              <a:gd name="T18" fmla="*/ 0 60000 65536"/>
              <a:gd name="T19" fmla="*/ 0 60000 65536"/>
              <a:gd name="T20" fmla="*/ 0 60000 65536"/>
              <a:gd name="T21" fmla="*/ 761 w 21600"/>
              <a:gd name="T22" fmla="*/ 22454 h 21600"/>
              <a:gd name="T23" fmla="*/ 21069 w 21600"/>
              <a:gd name="T24" fmla="*/ 28282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18900"/>
                </a:moveTo>
                <a:lnTo>
                  <a:pt x="9257" y="18900"/>
                </a:lnTo>
                <a:lnTo>
                  <a:pt x="9257" y="21600"/>
                </a:lnTo>
                <a:lnTo>
                  <a:pt x="12343" y="21600"/>
                </a:lnTo>
                <a:lnTo>
                  <a:pt x="12343" y="18900"/>
                </a:lnTo>
                <a:lnTo>
                  <a:pt x="21600" y="18900"/>
                </a:lnTo>
                <a:lnTo>
                  <a:pt x="12343" y="12600"/>
                </a:lnTo>
                <a:lnTo>
                  <a:pt x="18514" y="12600"/>
                </a:lnTo>
                <a:lnTo>
                  <a:pt x="12343" y="6300"/>
                </a:lnTo>
                <a:lnTo>
                  <a:pt x="15429" y="6300"/>
                </a:lnTo>
                <a:lnTo>
                  <a:pt x="10800" y="0"/>
                </a:lnTo>
                <a:lnTo>
                  <a:pt x="6171" y="6300"/>
                </a:lnTo>
                <a:lnTo>
                  <a:pt x="9257" y="6300"/>
                </a:lnTo>
                <a:lnTo>
                  <a:pt x="3086" y="12600"/>
                </a:lnTo>
                <a:lnTo>
                  <a:pt x="9257" y="12600"/>
                </a:lnTo>
                <a:close/>
              </a:path>
            </a:pathLst>
          </a:custGeom>
          <a:solidFill>
            <a:srgbClr val="008000">
              <a:alpha val="62000"/>
            </a:srgbClr>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Tree>
  </p:cSld>
  <p:clrMapOvr>
    <a:masterClrMapping/>
  </p:clrMapOvr>
  <p:transition>
    <p:push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p:cNvSpPr>
          <p:nvPr>
            <p:ph type="title"/>
          </p:nvPr>
        </p:nvSpPr>
        <p:spPr>
          <a:xfrm>
            <a:off x="228600" y="-228600"/>
            <a:ext cx="8610600" cy="1143000"/>
          </a:xfrm>
        </p:spPr>
        <p:txBody>
          <a:bodyPr/>
          <a:lstStyle/>
          <a:p>
            <a:pPr algn="ctr"/>
            <a:r>
              <a:rPr lang="en-US" sz="4400" b="1" smtClean="0">
                <a:effectLst>
                  <a:outerShdw blurRad="38100" dist="38100" dir="2700000" algn="tl">
                    <a:srgbClr val="C0C0C0"/>
                  </a:outerShdw>
                </a:effectLst>
                <a:latin typeface="Tempus Sans ITC" pitchFamily="82" charset="0"/>
              </a:rPr>
              <a:t>Solutions – Education</a:t>
            </a:r>
          </a:p>
        </p:txBody>
      </p:sp>
      <p:sp>
        <p:nvSpPr>
          <p:cNvPr id="29699" name="Rectangle 3"/>
          <p:cNvSpPr>
            <a:spLocks noGrp="1"/>
          </p:cNvSpPr>
          <p:nvPr>
            <p:ph type="body" idx="1"/>
          </p:nvPr>
        </p:nvSpPr>
        <p:spPr>
          <a:xfrm>
            <a:off x="0" y="990600"/>
            <a:ext cx="9144000" cy="5867400"/>
          </a:xfrm>
        </p:spPr>
        <p:txBody>
          <a:bodyPr/>
          <a:lstStyle/>
          <a:p>
            <a:pPr>
              <a:buFont typeface="Wingdings 2" pitchFamily="18" charset="2"/>
              <a:buNone/>
            </a:pPr>
            <a:endParaRPr lang="en-US"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0"/>
            <a:ext cx="8229600" cy="1143000"/>
          </a:xfrm>
        </p:spPr>
        <p:txBody>
          <a:bodyPr>
            <a:normAutofit fontScale="90000"/>
          </a:bodyPr>
          <a:lstStyle/>
          <a:p>
            <a:pPr eaLnBrk="1" fontAlgn="auto" hangingPunct="1">
              <a:spcAft>
                <a:spcPts val="0"/>
              </a:spcAft>
              <a:defRPr/>
            </a:pPr>
            <a:r>
              <a:rPr lang="en-US" b="1" dirty="0">
                <a:effectLst>
                  <a:outerShdw blurRad="38100" dist="38100" dir="2700000" algn="tl">
                    <a:srgbClr val="FFFFFF"/>
                  </a:outerShdw>
                </a:effectLst>
                <a:latin typeface="Tempus Sans ITC" pitchFamily="82" charset="0"/>
              </a:rPr>
              <a:t>Solutions-Demand for Palm Oil</a:t>
            </a:r>
          </a:p>
        </p:txBody>
      </p:sp>
      <p:pic>
        <p:nvPicPr>
          <p:cNvPr id="11274" name="Picture 10" descr="http://t3.gstatic.com/images?q=tbn:ANd9GcQos2e_tPjmr57FOi_wUjfqYy-Dcg7EfdWJTUhedohqhs2SvtSm5w"/>
          <p:cNvPicPr>
            <a:picLocks noChangeAspect="1" noChangeArrowheads="1"/>
          </p:cNvPicPr>
          <p:nvPr/>
        </p:nvPicPr>
        <p:blipFill>
          <a:blip r:embed="rId2" cstate="print"/>
          <a:srcRect/>
          <a:stretch>
            <a:fillRect/>
          </a:stretch>
        </p:blipFill>
        <p:spPr bwMode="auto">
          <a:xfrm>
            <a:off x="7547283" y="5640543"/>
            <a:ext cx="1363762" cy="1009185"/>
          </a:xfrm>
          <a:prstGeom prst="flowChartAlternateProcess">
            <a:avLst/>
          </a:prstGeom>
          <a:noFill/>
        </p:spPr>
      </p:pic>
      <p:sp>
        <p:nvSpPr>
          <p:cNvPr id="5" name="Text Box 20"/>
          <p:cNvSpPr txBox="1">
            <a:spLocks noChangeArrowheads="1"/>
          </p:cNvSpPr>
          <p:nvPr/>
        </p:nvSpPr>
        <p:spPr bwMode="auto">
          <a:xfrm>
            <a:off x="152400" y="1295400"/>
            <a:ext cx="8839200" cy="4746625"/>
          </a:xfrm>
          <a:prstGeom prst="rect">
            <a:avLst/>
          </a:prstGeom>
          <a:noFill/>
          <a:ln w="9525">
            <a:noFill/>
            <a:miter lim="800000"/>
            <a:headEnd/>
            <a:tailEnd/>
          </a:ln>
          <a:effectLst/>
        </p:spPr>
        <p:txBody>
          <a:bodyPr>
            <a:spAutoFit/>
          </a:bodyPr>
          <a:lstStyle/>
          <a:p>
            <a:pPr algn="just">
              <a:lnSpc>
                <a:spcPct val="110000"/>
              </a:lnSpc>
              <a:spcBef>
                <a:spcPct val="50000"/>
              </a:spcBef>
              <a:defRPr/>
            </a:pPr>
            <a:r>
              <a:rPr lang="en-US" sz="2400" dirty="0">
                <a:effectLst>
                  <a:outerShdw blurRad="38100" dist="38100" dir="2700000" algn="tl">
                    <a:srgbClr val="C0C0C0"/>
                  </a:outerShdw>
                </a:effectLst>
                <a:latin typeface="Tempus Sans ITC" pitchFamily="82" charset="0"/>
              </a:rPr>
              <a:t>Our Solution is to remove the demand for palm oil as it is not a good bio-fuel either! Instead, other green bio-fuels can be harvested such as Bio-gas and Switch-grass. Less land space is needed to harvest and produce these bio-fuels. Furthermore, they are cleaner, cheaper, and faster to cultivate.</a:t>
            </a:r>
          </a:p>
          <a:p>
            <a:pPr algn="just">
              <a:lnSpc>
                <a:spcPct val="110000"/>
              </a:lnSpc>
              <a:spcBef>
                <a:spcPct val="50000"/>
              </a:spcBef>
              <a:defRPr/>
            </a:pPr>
            <a:r>
              <a:rPr lang="en-US" sz="2400" dirty="0">
                <a:effectLst>
                  <a:outerShdw blurRad="38100" dist="38100" dir="2700000" algn="tl">
                    <a:srgbClr val="C0C0C0"/>
                  </a:outerShdw>
                </a:effectLst>
                <a:latin typeface="Tempus Sans ITC" pitchFamily="82" charset="0"/>
              </a:rPr>
              <a:t>Furthermore, we will have campaigns to encourage people around the world to decrease their usage of Palm-oil. We will use mediums such as Facebook, Twitter, You-tube, newspapers, online forums and television. We will also create a “palm-oil free” logo which will be printed on products world-wide. This will decrease the demand for palm-oil.</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fade">
                                      <p:cBhvr>
                                        <p:cTn id="7" dur="800" decel="100000"/>
                                        <p:tgtEl>
                                          <p:spTgt spid="11266"/>
                                        </p:tgtEl>
                                      </p:cBhvr>
                                    </p:animEffect>
                                    <p:anim calcmode="lin" valueType="num">
                                      <p:cBhvr>
                                        <p:cTn id="8" dur="800" decel="100000" fill="hold"/>
                                        <p:tgtEl>
                                          <p:spTgt spid="11266"/>
                                        </p:tgtEl>
                                        <p:attrNameLst>
                                          <p:attrName>style.rotation</p:attrName>
                                        </p:attrNameLst>
                                      </p:cBhvr>
                                      <p:tavLst>
                                        <p:tav tm="0">
                                          <p:val>
                                            <p:fltVal val="-90"/>
                                          </p:val>
                                        </p:tav>
                                        <p:tav tm="100000">
                                          <p:val>
                                            <p:fltVal val="0"/>
                                          </p:val>
                                        </p:tav>
                                      </p:tavLst>
                                    </p:anim>
                                    <p:anim calcmode="lin" valueType="num">
                                      <p:cBhvr>
                                        <p:cTn id="9" dur="800" decel="100000" fill="hold"/>
                                        <p:tgtEl>
                                          <p:spTgt spid="11266"/>
                                        </p:tgtEl>
                                        <p:attrNameLst>
                                          <p:attrName>ppt_x</p:attrName>
                                        </p:attrNameLst>
                                      </p:cBhvr>
                                      <p:tavLst>
                                        <p:tav tm="0">
                                          <p:val>
                                            <p:strVal val="#ppt_x+0.4"/>
                                          </p:val>
                                        </p:tav>
                                        <p:tav tm="100000">
                                          <p:val>
                                            <p:strVal val="#ppt_x-0.05"/>
                                          </p:val>
                                        </p:tav>
                                      </p:tavLst>
                                    </p:anim>
                                    <p:anim calcmode="lin" valueType="num">
                                      <p:cBhvr>
                                        <p:cTn id="10" dur="800" decel="100000" fill="hold"/>
                                        <p:tgtEl>
                                          <p:spTgt spid="1126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126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126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228600" y="304800"/>
            <a:ext cx="8763000" cy="1143000"/>
          </a:xfrm>
        </p:spPr>
        <p:txBody>
          <a:bodyPr>
            <a:normAutofit/>
          </a:bodyPr>
          <a:lstStyle/>
          <a:p>
            <a:pPr eaLnBrk="1" hangingPunct="1">
              <a:defRPr/>
            </a:pPr>
            <a:r>
              <a:rPr lang="en-US" sz="4400" b="1" smtClean="0">
                <a:solidFill>
                  <a:srgbClr val="FF0000"/>
                </a:solidFill>
                <a:effectLst>
                  <a:outerShdw blurRad="38100" dist="38100" dir="2700000" algn="tl">
                    <a:srgbClr val="C0C0C0"/>
                  </a:outerShdw>
                </a:effectLst>
                <a:latin typeface="Tempus Sans ITC" pitchFamily="82" charset="0"/>
              </a:rPr>
              <a:t>Save the Orangutans from </a:t>
            </a:r>
            <a:r>
              <a:rPr lang="en-US" sz="4400" b="1" u="sng" smtClean="0">
                <a:solidFill>
                  <a:srgbClr val="FF0000"/>
                </a:solidFill>
                <a:effectLst>
                  <a:outerShdw blurRad="38100" dist="38100" dir="2700000" algn="tl">
                    <a:srgbClr val="C0C0C0"/>
                  </a:outerShdw>
                </a:effectLst>
                <a:latin typeface="Tempus Sans ITC" pitchFamily="82" charset="0"/>
              </a:rPr>
              <a:t>Extinction</a:t>
            </a:r>
          </a:p>
        </p:txBody>
      </p:sp>
      <p:pic>
        <p:nvPicPr>
          <p:cNvPr id="22530" name="Picture 9" descr="orangutan"/>
          <p:cNvPicPr>
            <a:picLocks noChangeAspect="1" noChangeArrowheads="1"/>
          </p:cNvPicPr>
          <p:nvPr/>
        </p:nvPicPr>
        <p:blipFill>
          <a:blip r:embed="rId2">
            <a:lum bright="12000" contrast="30000"/>
          </a:blip>
          <a:srcRect r="20834"/>
          <a:stretch>
            <a:fillRect/>
          </a:stretch>
        </p:blipFill>
        <p:spPr bwMode="auto">
          <a:xfrm>
            <a:off x="0" y="2679700"/>
            <a:ext cx="9144000" cy="4178300"/>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accel="50000" decel="50000" fill="hold" grpId="0"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2000" fill="hold"/>
                                        <p:tgtEl>
                                          <p:spTgt spid="1024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957</TotalTime>
  <Words>445</Words>
  <Application>Microsoft Office PowerPoint</Application>
  <PresentationFormat>On-screen Show (4:3)</PresentationFormat>
  <Paragraphs>14</Paragraphs>
  <Slides>8</Slides>
  <Notes>0</Notes>
  <HiddenSlides>0</HiddenSlides>
  <MMClips>2</MMClips>
  <ScaleCrop>false</ScaleCrop>
  <HeadingPairs>
    <vt:vector size="6" baseType="variant">
      <vt:variant>
        <vt:lpstr>Fonts Used</vt:lpstr>
      </vt:variant>
      <vt:variant>
        <vt:i4>5</vt:i4>
      </vt:variant>
      <vt:variant>
        <vt:lpstr>Design Template</vt:lpstr>
      </vt:variant>
      <vt:variant>
        <vt:i4>4</vt:i4>
      </vt:variant>
      <vt:variant>
        <vt:lpstr>Slide Titles</vt:lpstr>
      </vt:variant>
      <vt:variant>
        <vt:i4>8</vt:i4>
      </vt:variant>
    </vt:vector>
  </HeadingPairs>
  <TitlesOfParts>
    <vt:vector size="17" baseType="lpstr">
      <vt:lpstr>Arial</vt:lpstr>
      <vt:lpstr>Calibri</vt:lpstr>
      <vt:lpstr>Constantia</vt:lpstr>
      <vt:lpstr>Wingdings 2</vt:lpstr>
      <vt:lpstr>Tempus Sans ITC</vt:lpstr>
      <vt:lpstr>Flow</vt:lpstr>
      <vt:lpstr>Flow</vt:lpstr>
      <vt:lpstr>Flow</vt:lpstr>
      <vt:lpstr>Flow</vt:lpstr>
      <vt:lpstr>Slide 1</vt:lpstr>
      <vt:lpstr> Solution - Corruption</vt:lpstr>
      <vt:lpstr>Solutions - Security</vt:lpstr>
      <vt:lpstr> Solutions – Logging, Demand For Wood  </vt:lpstr>
      <vt:lpstr>Slide 5</vt:lpstr>
      <vt:lpstr>Solutions – Education</vt:lpstr>
      <vt:lpstr>Solutions-Demand for Palm Oil</vt:lpstr>
      <vt:lpstr>Save the Orangutans from Extinction</vt:lpstr>
    </vt:vector>
  </TitlesOfParts>
  <Company>Rolls Royce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Rohith</dc:creator>
  <cp:lastModifiedBy>kumar</cp:lastModifiedBy>
  <cp:revision>19</cp:revision>
  <dcterms:created xsi:type="dcterms:W3CDTF">2011-09-10T06:16:49Z</dcterms:created>
  <dcterms:modified xsi:type="dcterms:W3CDTF">2011-09-14T11:39:55Z</dcterms:modified>
</cp:coreProperties>
</file>